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Lst>
  <p:sldSz cy="5143500" cx="9144000"/>
  <p:notesSz cx="6858000" cy="9144000"/>
  <p:embeddedFontLst>
    <p:embeddedFont>
      <p:font typeface="Ubuntu"/>
      <p:regular r:id="rId89"/>
      <p:bold r:id="rId90"/>
      <p:italic r:id="rId91"/>
      <p:boldItalic r:id="rId92"/>
    </p:embeddedFont>
    <p:embeddedFont>
      <p:font typeface="Ubuntu Light"/>
      <p:regular r:id="rId93"/>
      <p:bold r:id="rId94"/>
      <p:italic r:id="rId95"/>
      <p:boldItalic r:id="rId96"/>
    </p:embeddedFont>
    <p:embeddedFont>
      <p:font typeface="Proxima Nova"/>
      <p:regular r:id="rId97"/>
      <p:bold r:id="rId98"/>
      <p:italic r:id="rId99"/>
      <p:boldItalic r:id="rId100"/>
    </p:embeddedFont>
    <p:embeddedFont>
      <p:font typeface="Roboto Medium"/>
      <p:regular r:id="rId101"/>
      <p:bold r:id="rId102"/>
      <p:italic r:id="rId103"/>
      <p:boldItalic r:id="rId104"/>
    </p:embeddedFont>
    <p:embeddedFont>
      <p:font typeface="Ubuntu Medium"/>
      <p:regular r:id="rId105"/>
      <p:bold r:id="rId106"/>
      <p:italic r:id="rId107"/>
      <p:boldItalic r:id="rId108"/>
    </p:embeddedFont>
    <p:embeddedFont>
      <p:font typeface="Amatic SC"/>
      <p:regular r:id="rId109"/>
      <p:bold r:id="rId110"/>
    </p:embeddedFont>
    <p:embeddedFont>
      <p:font typeface="Arvo"/>
      <p:regular r:id="rId111"/>
      <p:bold r:id="rId112"/>
      <p:italic r:id="rId113"/>
      <p:boldItalic r:id="rId114"/>
    </p:embeddedFont>
    <p:embeddedFont>
      <p:font typeface="Bodoni"/>
      <p:regular r:id="rId115"/>
      <p:bold r:id="rId116"/>
      <p:italic r:id="rId117"/>
      <p:boldItalic r:id="rId118"/>
    </p:embeddedFont>
    <p:embeddedFont>
      <p:font typeface="Proxima Nova Semibold"/>
      <p:regular r:id="rId119"/>
      <p:bold r:id="rId120"/>
      <p:boldItalic r:id="rId121"/>
    </p:embeddedFont>
    <p:embeddedFont>
      <p:font typeface="Quicksand Light"/>
      <p:regular r:id="rId122"/>
      <p:bold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F28967-105D-4F63-BBC6-7D8C93C8E668}">
  <a:tblStyle styleId="{37F28967-105D-4F63-BBC6-7D8C93C8E668}"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46C77D4-8D19-4372-AF38-C2390E8C897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UbuntuMedium-italic.fntdata"/><Relationship Id="rId106" Type="http://schemas.openxmlformats.org/officeDocument/2006/relationships/font" Target="fonts/UbuntuMedium-bold.fntdata"/><Relationship Id="rId105" Type="http://schemas.openxmlformats.org/officeDocument/2006/relationships/font" Target="fonts/UbuntuMedium-regular.fntdata"/><Relationship Id="rId104" Type="http://schemas.openxmlformats.org/officeDocument/2006/relationships/font" Target="fonts/RobotoMedium-boldItalic.fntdata"/><Relationship Id="rId109" Type="http://schemas.openxmlformats.org/officeDocument/2006/relationships/font" Target="fonts/AmaticSC-regular.fntdata"/><Relationship Id="rId108" Type="http://schemas.openxmlformats.org/officeDocument/2006/relationships/font" Target="fonts/UbuntuMedium-bold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RobotoMedium-italic.fntdata"/><Relationship Id="rId102" Type="http://schemas.openxmlformats.org/officeDocument/2006/relationships/font" Target="fonts/RobotoMedium-bold.fntdata"/><Relationship Id="rId101" Type="http://schemas.openxmlformats.org/officeDocument/2006/relationships/font" Target="fonts/RobotoMedium-regular.fntdata"/><Relationship Id="rId100" Type="http://schemas.openxmlformats.org/officeDocument/2006/relationships/font" Target="fonts/ProximaNova-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121" Type="http://schemas.openxmlformats.org/officeDocument/2006/relationships/font" Target="fonts/ProximaNovaSemibold-boldItalic.fntdata"/><Relationship Id="rId25" Type="http://schemas.openxmlformats.org/officeDocument/2006/relationships/slide" Target="slides/slide17.xml"/><Relationship Id="rId120" Type="http://schemas.openxmlformats.org/officeDocument/2006/relationships/font" Target="fonts/ProximaNovaSemibold-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23" Type="http://schemas.openxmlformats.org/officeDocument/2006/relationships/font" Target="fonts/QuicksandLight-bold.fntdata"/><Relationship Id="rId122" Type="http://schemas.openxmlformats.org/officeDocument/2006/relationships/font" Target="fonts/QuicksandLight-regular.fntdata"/><Relationship Id="rId95" Type="http://schemas.openxmlformats.org/officeDocument/2006/relationships/font" Target="fonts/UbuntuLight-italic.fntdata"/><Relationship Id="rId94" Type="http://schemas.openxmlformats.org/officeDocument/2006/relationships/font" Target="fonts/UbuntuLight-bold.fntdata"/><Relationship Id="rId97" Type="http://schemas.openxmlformats.org/officeDocument/2006/relationships/font" Target="fonts/ProximaNova-regular.fntdata"/><Relationship Id="rId96" Type="http://schemas.openxmlformats.org/officeDocument/2006/relationships/font" Target="fonts/UbuntuLight-boldItalic.fntdata"/><Relationship Id="rId11" Type="http://schemas.openxmlformats.org/officeDocument/2006/relationships/slide" Target="slides/slide3.xml"/><Relationship Id="rId99" Type="http://schemas.openxmlformats.org/officeDocument/2006/relationships/font" Target="fonts/ProximaNova-italic.fntdata"/><Relationship Id="rId10" Type="http://schemas.openxmlformats.org/officeDocument/2006/relationships/slide" Target="slides/slide2.xml"/><Relationship Id="rId98" Type="http://schemas.openxmlformats.org/officeDocument/2006/relationships/font" Target="fonts/ProximaNova-bold.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Ubuntu-italic.fntdata"/><Relationship Id="rId90" Type="http://schemas.openxmlformats.org/officeDocument/2006/relationships/font" Target="fonts/Ubuntu-bold.fntdata"/><Relationship Id="rId93" Type="http://schemas.openxmlformats.org/officeDocument/2006/relationships/font" Target="fonts/UbuntuLight-regular.fntdata"/><Relationship Id="rId92" Type="http://schemas.openxmlformats.org/officeDocument/2006/relationships/font" Target="fonts/Ubuntu-boldItalic.fntdata"/><Relationship Id="rId118" Type="http://schemas.openxmlformats.org/officeDocument/2006/relationships/font" Target="fonts/Bodoni-boldItalic.fntdata"/><Relationship Id="rId117" Type="http://schemas.openxmlformats.org/officeDocument/2006/relationships/font" Target="fonts/Bodoni-italic.fntdata"/><Relationship Id="rId116" Type="http://schemas.openxmlformats.org/officeDocument/2006/relationships/font" Target="fonts/Bodoni-bold.fntdata"/><Relationship Id="rId115" Type="http://schemas.openxmlformats.org/officeDocument/2006/relationships/font" Target="fonts/Bodoni-regular.fntdata"/><Relationship Id="rId119" Type="http://schemas.openxmlformats.org/officeDocument/2006/relationships/font" Target="fonts/ProximaNovaSemibold-regular.fntdata"/><Relationship Id="rId15" Type="http://schemas.openxmlformats.org/officeDocument/2006/relationships/slide" Target="slides/slide7.xml"/><Relationship Id="rId110" Type="http://schemas.openxmlformats.org/officeDocument/2006/relationships/font" Target="fonts/AmaticSC-bold.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Arvo-boldItalic.fntdata"/><Relationship Id="rId18" Type="http://schemas.openxmlformats.org/officeDocument/2006/relationships/slide" Target="slides/slide10.xml"/><Relationship Id="rId113" Type="http://schemas.openxmlformats.org/officeDocument/2006/relationships/font" Target="fonts/Arvo-italic.fntdata"/><Relationship Id="rId112" Type="http://schemas.openxmlformats.org/officeDocument/2006/relationships/font" Target="fonts/Arvo-bold.fntdata"/><Relationship Id="rId111" Type="http://schemas.openxmlformats.org/officeDocument/2006/relationships/font" Target="fonts/Arvo-regular.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font" Target="fonts/Ubuntu-regular.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42f4b4f4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42f4b4f4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6d2f5a1e0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6d2f5a1e0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karena k modes lebih ke categorical data, sedangkan k means lebih ke numerical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6d2f5a1e0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6d2f5a1e0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6d2f5a1e0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6d2f5a1e0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6d2f5a1e0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6d2f5a1e0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6d2f5a1e0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6d2f5a1e0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6d2f5a1e0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6d2f5a1e0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12070d8be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12070d8be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12070d8be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12070d8be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12070d8be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12070d8be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42f4b4f4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c42f4b4f48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76a994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76a994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12070d8be_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12070d8be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karena k modes lebih ke categorical data, sedangkan k means lebih ke numerical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42f4b4f4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42f4b4f4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12070d8be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12070d8be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120710a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120710a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12070d8be_6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12070d8be_6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120710a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120710a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120710a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120710a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1207107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1207107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120710ad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120710ad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120710ad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120710ad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d2f5a1e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6d2f5a1e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120710a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120710a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120710ad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120710ad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120710ad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120710ad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120710ad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120710ad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120710ad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120710ad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120710ad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120710ad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120710ad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120710ad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120710ad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120710ad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120710ad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120710ad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120710ad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120710ad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6d2f5a1e0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6d2f5a1e0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120710a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120710a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120710ad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120710ad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120710ad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120710ad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120710ad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120710ad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e120710ad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e120710ad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120710ad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120710ad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442eb61d9d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442eb61d9d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442eb61d9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42eb61d9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442eb61d9d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42eb61d9d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442eb61d9d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442eb61d9d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6e8ba6565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6e8ba6565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442eb61d9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442eb61d9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442eb61d9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42eb61d9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442eb61d9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442eb61d9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442eb61d9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42eb61d9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442eb61d9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42eb61d9d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4c48d049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c48d049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442eb61d9d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442eb61d9d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442eb61d9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442eb61d9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442eb61d9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442eb61d9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442eb61d9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442eb61d9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6e8ba6565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6e8ba6565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442eb61d9d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442eb61d9d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442eb61d9d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442eb61d9d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442eb61d9d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442eb61d9d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442eb61d9d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442eb61d9d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4afde99e5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4afde99e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4afde99e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4afde99e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9037ec29be_0_7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9037ec29be_0_7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9037ec29be_0_7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9037ec29be_0_7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9037ec29be_0_7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9037ec29be_0_7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8" name="Shape 4318"/>
        <p:cNvGrpSpPr/>
        <p:nvPr/>
      </p:nvGrpSpPr>
      <p:grpSpPr>
        <a:xfrm>
          <a:off x="0" y="0"/>
          <a:ext cx="0" cy="0"/>
          <a:chOff x="0" y="0"/>
          <a:chExt cx="0" cy="0"/>
        </a:xfrm>
      </p:grpSpPr>
      <p:sp>
        <p:nvSpPr>
          <p:cNvPr id="4319" name="Google Shape;4319;g9037ec29be_0_10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0" name="Google Shape;4320;g9037ec29be_0_10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6d2f5a1e0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6d2f5a1e0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7" name="Shape 4737"/>
        <p:cNvGrpSpPr/>
        <p:nvPr/>
      </p:nvGrpSpPr>
      <p:grpSpPr>
        <a:xfrm>
          <a:off x="0" y="0"/>
          <a:ext cx="0" cy="0"/>
          <a:chOff x="0" y="0"/>
          <a:chExt cx="0" cy="0"/>
        </a:xfrm>
      </p:grpSpPr>
      <p:sp>
        <p:nvSpPr>
          <p:cNvPr id="4738" name="Google Shape;4738;g9037ec29be_0_1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9" name="Google Shape;4739;g9037ec29be_0_1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7" name="Shape 4907"/>
        <p:cNvGrpSpPr/>
        <p:nvPr/>
      </p:nvGrpSpPr>
      <p:grpSpPr>
        <a:xfrm>
          <a:off x="0" y="0"/>
          <a:ext cx="0" cy="0"/>
          <a:chOff x="0" y="0"/>
          <a:chExt cx="0" cy="0"/>
        </a:xfrm>
      </p:grpSpPr>
      <p:sp>
        <p:nvSpPr>
          <p:cNvPr id="4908" name="Google Shape;4908;g9037ec29be_0_1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9" name="Google Shape;4909;g9037ec29be_0_1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2" name="Shape 5312"/>
        <p:cNvGrpSpPr/>
        <p:nvPr/>
      </p:nvGrpSpPr>
      <p:grpSpPr>
        <a:xfrm>
          <a:off x="0" y="0"/>
          <a:ext cx="0" cy="0"/>
          <a:chOff x="0" y="0"/>
          <a:chExt cx="0" cy="0"/>
        </a:xfrm>
      </p:grpSpPr>
      <p:sp>
        <p:nvSpPr>
          <p:cNvPr id="5313" name="Google Shape;5313;g9037ec29be_0_1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4" name="Google Shape;5314;g9037ec29be_0_1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2" name="Shape 5692"/>
        <p:cNvGrpSpPr/>
        <p:nvPr/>
      </p:nvGrpSpPr>
      <p:grpSpPr>
        <a:xfrm>
          <a:off x="0" y="0"/>
          <a:ext cx="0" cy="0"/>
          <a:chOff x="0" y="0"/>
          <a:chExt cx="0" cy="0"/>
        </a:xfrm>
      </p:grpSpPr>
      <p:sp>
        <p:nvSpPr>
          <p:cNvPr id="5693" name="Google Shape;5693;g9037ec29be_0_1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4" name="Google Shape;5694;g9037ec29be_0_1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6" name="Shape 6106"/>
        <p:cNvGrpSpPr/>
        <p:nvPr/>
      </p:nvGrpSpPr>
      <p:grpSpPr>
        <a:xfrm>
          <a:off x="0" y="0"/>
          <a:ext cx="0" cy="0"/>
          <a:chOff x="0" y="0"/>
          <a:chExt cx="0" cy="0"/>
        </a:xfrm>
      </p:grpSpPr>
      <p:sp>
        <p:nvSpPr>
          <p:cNvPr id="6107" name="Google Shape;6107;g9037ec29be_0_1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8" name="Google Shape;6108;g9037ec29be_0_1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7" name="Shape 6467"/>
        <p:cNvGrpSpPr/>
        <p:nvPr/>
      </p:nvGrpSpPr>
      <p:grpSpPr>
        <a:xfrm>
          <a:off x="0" y="0"/>
          <a:ext cx="0" cy="0"/>
          <a:chOff x="0" y="0"/>
          <a:chExt cx="0" cy="0"/>
        </a:xfrm>
      </p:grpSpPr>
      <p:sp>
        <p:nvSpPr>
          <p:cNvPr id="6468" name="Google Shape;6468;g9037ec29be_0_12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9" name="Google Shape;6469;g9037ec29be_0_12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7" name="Shape 6977"/>
        <p:cNvGrpSpPr/>
        <p:nvPr/>
      </p:nvGrpSpPr>
      <p:grpSpPr>
        <a:xfrm>
          <a:off x="0" y="0"/>
          <a:ext cx="0" cy="0"/>
          <a:chOff x="0" y="0"/>
          <a:chExt cx="0" cy="0"/>
        </a:xfrm>
      </p:grpSpPr>
      <p:sp>
        <p:nvSpPr>
          <p:cNvPr id="6978" name="Google Shape;6978;g9037ec29be_0_13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9" name="Google Shape;6979;g9037ec29be_0_13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7" name="Shape 7597"/>
        <p:cNvGrpSpPr/>
        <p:nvPr/>
      </p:nvGrpSpPr>
      <p:grpSpPr>
        <a:xfrm>
          <a:off x="0" y="0"/>
          <a:ext cx="0" cy="0"/>
          <a:chOff x="0" y="0"/>
          <a:chExt cx="0" cy="0"/>
        </a:xfrm>
      </p:grpSpPr>
      <p:sp>
        <p:nvSpPr>
          <p:cNvPr id="7598" name="Google Shape;7598;g9037ec29be_0_14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9" name="Google Shape;7599;g9037ec29be_0_14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1" name="Shape 8191"/>
        <p:cNvGrpSpPr/>
        <p:nvPr/>
      </p:nvGrpSpPr>
      <p:grpSpPr>
        <a:xfrm>
          <a:off x="0" y="0"/>
          <a:ext cx="0" cy="0"/>
          <a:chOff x="0" y="0"/>
          <a:chExt cx="0" cy="0"/>
        </a:xfrm>
      </p:grpSpPr>
      <p:sp>
        <p:nvSpPr>
          <p:cNvPr id="8192" name="Google Shape;8192;g9037ec29be_0_14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3" name="Google Shape;8193;g9037ec29be_0_14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2" name="Shape 8512"/>
        <p:cNvGrpSpPr/>
        <p:nvPr/>
      </p:nvGrpSpPr>
      <p:grpSpPr>
        <a:xfrm>
          <a:off x="0" y="0"/>
          <a:ext cx="0" cy="0"/>
          <a:chOff x="0" y="0"/>
          <a:chExt cx="0" cy="0"/>
        </a:xfrm>
      </p:grpSpPr>
      <p:sp>
        <p:nvSpPr>
          <p:cNvPr id="8513" name="Google Shape;8513;g9037ec29be_0_14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4" name="Google Shape;8514;g9037ec29be_0_14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6d2f5a1e0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6d2f5a1e0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7" name="Shape 8817"/>
        <p:cNvGrpSpPr/>
        <p:nvPr/>
      </p:nvGrpSpPr>
      <p:grpSpPr>
        <a:xfrm>
          <a:off x="0" y="0"/>
          <a:ext cx="0" cy="0"/>
          <a:chOff x="0" y="0"/>
          <a:chExt cx="0" cy="0"/>
        </a:xfrm>
      </p:grpSpPr>
      <p:sp>
        <p:nvSpPr>
          <p:cNvPr id="8818" name="Google Shape;8818;g9037ec29be_0_15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9" name="Google Shape;8819;g9037ec29be_0_15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6d2f5a1e0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6d2f5a1e0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1" name="Google Shape;11;p2"/>
          <p:cNvSpPr txBox="1"/>
          <p:nvPr>
            <p:ph type="ctrTitle"/>
          </p:nvPr>
        </p:nvSpPr>
        <p:spPr>
          <a:xfrm>
            <a:off x="1610650" y="1856275"/>
            <a:ext cx="6157800" cy="875700"/>
          </a:xfrm>
          <a:prstGeom prst="rect">
            <a:avLst/>
          </a:prstGeom>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chemeClr val="lt1"/>
        </a:solidFill>
      </p:bgPr>
    </p:bg>
    <p:spTree>
      <p:nvGrpSpPr>
        <p:cNvPr id="67"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11"/>
          <p:cNvCxnSpPr/>
          <p:nvPr/>
        </p:nvCxnSpPr>
        <p:spPr>
          <a:xfrm>
            <a:off x="4550550" y="1941425"/>
            <a:ext cx="0" cy="1927500"/>
          </a:xfrm>
          <a:prstGeom prst="straightConnector1">
            <a:avLst/>
          </a:prstGeom>
          <a:noFill/>
          <a:ln cap="flat" cmpd="sng" w="38100">
            <a:solidFill>
              <a:schemeClr val="accent1"/>
            </a:solidFill>
            <a:prstDash val="solid"/>
            <a:round/>
            <a:headEnd len="med" w="med" type="none"/>
            <a:tailEnd len="med" w="med" type="none"/>
          </a:ln>
        </p:spPr>
      </p:cxnSp>
      <p:sp>
        <p:nvSpPr>
          <p:cNvPr id="70" name="Google Shape;70;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1" name="Google Shape;71;p11"/>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72" name="Google Shape;72;p11"/>
          <p:cNvSpPr txBox="1"/>
          <p:nvPr>
            <p:ph idx="1" type="subTitle"/>
          </p:nvPr>
        </p:nvSpPr>
        <p:spPr>
          <a:xfrm>
            <a:off x="111322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3" name="Google Shape;73;p11"/>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74" name="Google Shape;74;p11"/>
          <p:cNvSpPr txBox="1"/>
          <p:nvPr>
            <p:ph idx="3" type="subTitle"/>
          </p:nvPr>
        </p:nvSpPr>
        <p:spPr>
          <a:xfrm>
            <a:off x="481837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5" name="Google Shape;75;p11"/>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chemeClr val="lt1"/>
        </a:solidFill>
      </p:bgPr>
    </p:bg>
    <p:spTree>
      <p:nvGrpSpPr>
        <p:cNvPr id="76"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2"/>
          <p:cNvCxnSpPr/>
          <p:nvPr/>
        </p:nvCxnSpPr>
        <p:spPr>
          <a:xfrm>
            <a:off x="4550550" y="1941425"/>
            <a:ext cx="0" cy="1927500"/>
          </a:xfrm>
          <a:prstGeom prst="straightConnector1">
            <a:avLst/>
          </a:prstGeom>
          <a:noFill/>
          <a:ln cap="flat" cmpd="sng" w="38100">
            <a:solidFill>
              <a:schemeClr val="accent1"/>
            </a:solidFill>
            <a:prstDash val="solid"/>
            <a:round/>
            <a:headEnd len="med" w="med" type="none"/>
            <a:tailEnd len="med" w="med" type="none"/>
          </a:ln>
        </p:spPr>
      </p:cxnSp>
      <p:sp>
        <p:nvSpPr>
          <p:cNvPr id="79" name="Google Shape;79;p1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0" name="Google Shape;80;p12"/>
          <p:cNvSpPr txBox="1"/>
          <p:nvPr>
            <p:ph type="ctrTitle"/>
          </p:nvPr>
        </p:nvSpPr>
        <p:spPr>
          <a:xfrm>
            <a:off x="111322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81" name="Google Shape;81;p12"/>
          <p:cNvSpPr txBox="1"/>
          <p:nvPr>
            <p:ph idx="1" type="subTitle"/>
          </p:nvPr>
        </p:nvSpPr>
        <p:spPr>
          <a:xfrm>
            <a:off x="114727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2" name="Google Shape;82;p12"/>
          <p:cNvSpPr txBox="1"/>
          <p:nvPr>
            <p:ph idx="2" type="ctrTitle"/>
          </p:nvPr>
        </p:nvSpPr>
        <p:spPr>
          <a:xfrm>
            <a:off x="481837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83" name="Google Shape;83;p12"/>
          <p:cNvSpPr txBox="1"/>
          <p:nvPr>
            <p:ph idx="3" type="subTitle"/>
          </p:nvPr>
        </p:nvSpPr>
        <p:spPr>
          <a:xfrm>
            <a:off x="485242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4" name="Google Shape;84;p12"/>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chemeClr val="lt1"/>
        </a:solidFill>
      </p:bgPr>
    </p:bg>
    <p:spTree>
      <p:nvGrpSpPr>
        <p:cNvPr id="85"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8" name="Google Shape;88;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9" name="Google Shape;89;p13"/>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90" name="Google Shape;90;p13"/>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1" name="Google Shape;91;p13"/>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92" name="Google Shape;92;p13"/>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3" name="Google Shape;93;p13"/>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94" name="Google Shape;94;p13"/>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95" name="Google Shape;95;p13"/>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96" name="Google Shape;96;p13"/>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chemeClr val="lt1"/>
        </a:solidFill>
      </p:bgPr>
    </p:bg>
    <p:spTree>
      <p:nvGrpSpPr>
        <p:cNvPr id="97"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type="ctrTitle"/>
          </p:nvPr>
        </p:nvSpPr>
        <p:spPr>
          <a:xfrm>
            <a:off x="11053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00" name="Google Shape;100;p14"/>
          <p:cNvSpPr txBox="1"/>
          <p:nvPr>
            <p:ph idx="1" type="subTitle"/>
          </p:nvPr>
        </p:nvSpPr>
        <p:spPr>
          <a:xfrm>
            <a:off x="980600" y="3371050"/>
            <a:ext cx="2363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1" name="Google Shape;101;p14"/>
          <p:cNvSpPr txBox="1"/>
          <p:nvPr>
            <p:ph idx="2" type="ctrTitle"/>
          </p:nvPr>
        </p:nvSpPr>
        <p:spPr>
          <a:xfrm>
            <a:off x="34846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02" name="Google Shape;102;p14"/>
          <p:cNvSpPr txBox="1"/>
          <p:nvPr>
            <p:ph idx="3" type="subTitle"/>
          </p:nvPr>
        </p:nvSpPr>
        <p:spPr>
          <a:xfrm>
            <a:off x="3419975" y="3371050"/>
            <a:ext cx="22428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3" name="Google Shape;103;p14"/>
          <p:cNvSpPr txBox="1"/>
          <p:nvPr>
            <p:ph idx="4" type="ctrTitle"/>
          </p:nvPr>
        </p:nvSpPr>
        <p:spPr>
          <a:xfrm>
            <a:off x="58802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04" name="Google Shape;104;p14"/>
          <p:cNvSpPr txBox="1"/>
          <p:nvPr>
            <p:ph idx="5" type="subTitle"/>
          </p:nvPr>
        </p:nvSpPr>
        <p:spPr>
          <a:xfrm>
            <a:off x="5880250" y="3371050"/>
            <a:ext cx="2113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5" name="Google Shape;105;p14"/>
          <p:cNvSpPr txBox="1"/>
          <p:nvPr>
            <p:ph idx="6" type="title"/>
          </p:nvPr>
        </p:nvSpPr>
        <p:spPr>
          <a:xfrm>
            <a:off x="773850" y="638075"/>
            <a:ext cx="76725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6" name="Google Shape;106;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cap="flat" cmpd="sng" w="38100">
            <a:solidFill>
              <a:schemeClr val="accent1"/>
            </a:solidFill>
            <a:prstDash val="solid"/>
            <a:round/>
            <a:headEnd len="med" w="med" type="none"/>
            <a:tailEnd len="med" w="med" type="none"/>
          </a:ln>
        </p:spPr>
      </p:cxnSp>
      <p:cxnSp>
        <p:nvCxnSpPr>
          <p:cNvPr id="108" name="Google Shape;108;p14"/>
          <p:cNvCxnSpPr/>
          <p:nvPr/>
        </p:nvCxnSpPr>
        <p:spPr>
          <a:xfrm>
            <a:off x="5739196" y="1602675"/>
            <a:ext cx="0" cy="2459700"/>
          </a:xfrm>
          <a:prstGeom prst="straightConnector1">
            <a:avLst/>
          </a:prstGeom>
          <a:noFill/>
          <a:ln cap="flat" cmpd="sng" w="38100">
            <a:solidFill>
              <a:schemeClr val="accent1"/>
            </a:solidFill>
            <a:prstDash val="solid"/>
            <a:round/>
            <a:headEnd len="med" w="med" type="none"/>
            <a:tailEnd len="med" w="med" type="none"/>
          </a:ln>
        </p:spPr>
      </p:cxnSp>
      <p:cxnSp>
        <p:nvCxnSpPr>
          <p:cNvPr id="109" name="Google Shape;109;p14"/>
          <p:cNvCxnSpPr/>
          <p:nvPr/>
        </p:nvCxnSpPr>
        <p:spPr>
          <a:xfrm>
            <a:off x="4233900" y="1120475"/>
            <a:ext cx="676200" cy="0"/>
          </a:xfrm>
          <a:prstGeom prst="straightConnector1">
            <a:avLst/>
          </a:prstGeom>
          <a:noFill/>
          <a:ln cap="flat" cmpd="sng" w="76200">
            <a:solidFill>
              <a:schemeClr val="accent1"/>
            </a:solidFill>
            <a:prstDash val="solid"/>
            <a:round/>
            <a:headEnd len="med" w="med" type="none"/>
            <a:tailEnd len="med" w="med" type="none"/>
          </a:ln>
        </p:spPr>
      </p:cxnSp>
      <p:cxnSp>
        <p:nvCxnSpPr>
          <p:cNvPr id="110" name="Google Shape;110;p14"/>
          <p:cNvCxnSpPr/>
          <p:nvPr/>
        </p:nvCxnSpPr>
        <p:spPr>
          <a:xfrm>
            <a:off x="1050450" y="2918000"/>
            <a:ext cx="7043100" cy="0"/>
          </a:xfrm>
          <a:prstGeom prst="straightConnector1">
            <a:avLst/>
          </a:prstGeom>
          <a:noFill/>
          <a:ln cap="flat" cmpd="sng" w="38100">
            <a:solidFill>
              <a:schemeClr val="accent1"/>
            </a:solidFill>
            <a:prstDash val="solid"/>
            <a:round/>
            <a:headEnd len="med" w="med" type="none"/>
            <a:tailEnd len="med" w="med" type="none"/>
          </a:ln>
        </p:spPr>
      </p:cxnSp>
      <p:sp>
        <p:nvSpPr>
          <p:cNvPr id="111" name="Google Shape;111;p14"/>
          <p:cNvSpPr txBox="1"/>
          <p:nvPr>
            <p:ph idx="7" type="ctrTitle"/>
          </p:nvPr>
        </p:nvSpPr>
        <p:spPr>
          <a:xfrm>
            <a:off x="11053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2" name="Google Shape;112;p14"/>
          <p:cNvSpPr txBox="1"/>
          <p:nvPr>
            <p:ph idx="8" type="subTitle"/>
          </p:nvPr>
        </p:nvSpPr>
        <p:spPr>
          <a:xfrm>
            <a:off x="107315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3" name="Google Shape;113;p14"/>
          <p:cNvSpPr txBox="1"/>
          <p:nvPr>
            <p:ph idx="9" type="ctrTitle"/>
          </p:nvPr>
        </p:nvSpPr>
        <p:spPr>
          <a:xfrm>
            <a:off x="34846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4" name="Google Shape;114;p14"/>
          <p:cNvSpPr txBox="1"/>
          <p:nvPr>
            <p:ph idx="13" type="subTitle"/>
          </p:nvPr>
        </p:nvSpPr>
        <p:spPr>
          <a:xfrm>
            <a:off x="345240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5" name="Google Shape;115;p14"/>
          <p:cNvSpPr txBox="1"/>
          <p:nvPr>
            <p:ph idx="14" type="ctrTitle"/>
          </p:nvPr>
        </p:nvSpPr>
        <p:spPr>
          <a:xfrm>
            <a:off x="58802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6" name="Google Shape;116;p14"/>
          <p:cNvSpPr txBox="1"/>
          <p:nvPr>
            <p:ph idx="15" type="subTitle"/>
          </p:nvPr>
        </p:nvSpPr>
        <p:spPr>
          <a:xfrm>
            <a:off x="5831650" y="2041825"/>
            <a:ext cx="221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chemeClr val="lt1"/>
        </a:solidFill>
      </p:bgPr>
    </p:bg>
    <p:spTree>
      <p:nvGrpSpPr>
        <p:cNvPr id="117"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0" name="Google Shape;120;p15"/>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21" name="Google Shape;121;p15"/>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chemeClr val="lt1"/>
        </a:solidFill>
      </p:bgPr>
    </p:bg>
    <p:spTree>
      <p:nvGrpSpPr>
        <p:cNvPr id="122"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hasCustomPrompt="1" type="title"/>
          </p:nvPr>
        </p:nvSpPr>
        <p:spPr>
          <a:xfrm>
            <a:off x="742950" y="12381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1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6" name="Google Shape;126;p16"/>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chemeClr val="lt1"/>
        </a:solidFill>
      </p:bgPr>
    </p:bg>
    <p:spTree>
      <p:nvGrpSpPr>
        <p:cNvPr id="127"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ph hasCustomPrompt="1" type="title"/>
          </p:nvPr>
        </p:nvSpPr>
        <p:spPr>
          <a:xfrm>
            <a:off x="742950" y="8326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0" name="Google Shape;130;p1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31" name="Google Shape;131;p17"/>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32" name="Google Shape;132;p17"/>
          <p:cNvSpPr txBox="1"/>
          <p:nvPr>
            <p:ph hasCustomPrompt="1" idx="2" type="title"/>
          </p:nvPr>
        </p:nvSpPr>
        <p:spPr>
          <a:xfrm>
            <a:off x="742950" y="19560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17"/>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34" name="Google Shape;134;p17"/>
          <p:cNvSpPr txBox="1"/>
          <p:nvPr>
            <p:ph hasCustomPrompt="1" idx="4" type="title"/>
          </p:nvPr>
        </p:nvSpPr>
        <p:spPr>
          <a:xfrm>
            <a:off x="742950" y="30794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 name="Google Shape;135;p17"/>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136"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chemeClr val="lt1"/>
        </a:solidFill>
      </p:bgPr>
    </p:bg>
    <p:spTree>
      <p:nvGrpSpPr>
        <p:cNvPr id="137"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chemeClr val="lt1"/>
        </a:solidFill>
      </p:bgPr>
    </p:bg>
    <p:spTree>
      <p:nvGrpSpPr>
        <p:cNvPr id="139" name="Shape 139"/>
        <p:cNvGrpSpPr/>
        <p:nvPr/>
      </p:nvGrpSpPr>
      <p:grpSpPr>
        <a:xfrm>
          <a:off x="0" y="0"/>
          <a:ext cx="0" cy="0"/>
          <a:chOff x="0" y="0"/>
          <a:chExt cx="0" cy="0"/>
        </a:xfrm>
      </p:grpSpPr>
      <p:sp>
        <p:nvSpPr>
          <p:cNvPr id="140" name="Google Shape;140;p2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None/>
              <a:defRPr b="1"/>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3" name="Google Shape;143;p20"/>
          <p:cNvSpPr txBox="1"/>
          <p:nvPr>
            <p:ph idx="1" type="subTitle"/>
          </p:nvPr>
        </p:nvSpPr>
        <p:spPr>
          <a:xfrm>
            <a:off x="737850" y="2261500"/>
            <a:ext cx="3606600" cy="1941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44" name="Google Shape;144;p20"/>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98275"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4" name="Google Shape;14;p3"/>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5" name="Google Shape;15;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 name="Google Shape;17;p3"/>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8" name="Google Shape;18;p3"/>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9" name="Google Shape;19;p3"/>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 name="Google Shape;20;p3"/>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21" name="Google Shape;21;p3"/>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2" name="Google Shape;22;p3"/>
          <p:cNvSpPr/>
          <p:nvPr/>
        </p:nvSpPr>
        <p:spPr>
          <a:xfrm>
            <a:off x="0" y="0"/>
            <a:ext cx="28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582225" y="142617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582225" y="2553400"/>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582225" y="368062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7" name="Google Shape;27;p3"/>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8" name="Google Shape;28;p3"/>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chemeClr val="lt1"/>
        </a:solidFill>
      </p:bgPr>
    </p:bg>
    <p:spTree>
      <p:nvGrpSpPr>
        <p:cNvPr id="145"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9" name="Google Shape;149;p21"/>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21"/>
          <p:cNvCxnSpPr/>
          <p:nvPr/>
        </p:nvCxnSpPr>
        <p:spPr>
          <a:xfrm>
            <a:off x="7378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151" name="Google Shape;151;p21"/>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chemeClr val="lt1"/>
        </a:solidFill>
      </p:bgPr>
    </p:bg>
    <p:spTree>
      <p:nvGrpSpPr>
        <p:cNvPr id="152"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55"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58" name="Google Shape;158;p23"/>
          <p:cNvSpPr txBox="1"/>
          <p:nvPr>
            <p:ph idx="1" type="subTitle"/>
          </p:nvPr>
        </p:nvSpPr>
        <p:spPr>
          <a:xfrm>
            <a:off x="4696275" y="28399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59" name="Google Shape;159;p23"/>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60"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4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63" name="Google Shape;163;p24"/>
          <p:cNvSpPr txBox="1"/>
          <p:nvPr>
            <p:ph idx="1" type="subTitle"/>
          </p:nvPr>
        </p:nvSpPr>
        <p:spPr>
          <a:xfrm>
            <a:off x="1915400" y="2839950"/>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a:solidFill>
                  <a:schemeClr val="dk2"/>
                </a:solidFill>
              </a:defRPr>
            </a:lvl2pPr>
            <a:lvl3pPr lvl="2" rtl="0" algn="r">
              <a:spcBef>
                <a:spcPts val="0"/>
              </a:spcBef>
              <a:spcAft>
                <a:spcPts val="0"/>
              </a:spcAft>
              <a:buNone/>
              <a:defRPr>
                <a:solidFill>
                  <a:schemeClr val="dk2"/>
                </a:solidFill>
              </a:defRPr>
            </a:lvl3pPr>
            <a:lvl4pPr lvl="3" rtl="0" algn="r">
              <a:spcBef>
                <a:spcPts val="0"/>
              </a:spcBef>
              <a:spcAft>
                <a:spcPts val="0"/>
              </a:spcAft>
              <a:buNone/>
              <a:defRPr>
                <a:solidFill>
                  <a:schemeClr val="dk2"/>
                </a:solidFill>
              </a:defRPr>
            </a:lvl4pPr>
            <a:lvl5pPr lvl="4" rtl="0" algn="r">
              <a:spcBef>
                <a:spcPts val="0"/>
              </a:spcBef>
              <a:spcAft>
                <a:spcPts val="0"/>
              </a:spcAft>
              <a:buNone/>
              <a:defRPr>
                <a:solidFill>
                  <a:schemeClr val="dk2"/>
                </a:solidFill>
              </a:defRPr>
            </a:lvl5pPr>
            <a:lvl6pPr lvl="5" rtl="0" algn="r">
              <a:spcBef>
                <a:spcPts val="0"/>
              </a:spcBef>
              <a:spcAft>
                <a:spcPts val="0"/>
              </a:spcAft>
              <a:buNone/>
              <a:defRPr>
                <a:solidFill>
                  <a:schemeClr val="dk2"/>
                </a:solidFill>
              </a:defRPr>
            </a:lvl6pPr>
            <a:lvl7pPr lvl="6" rtl="0" algn="r">
              <a:spcBef>
                <a:spcPts val="0"/>
              </a:spcBef>
              <a:spcAft>
                <a:spcPts val="0"/>
              </a:spcAft>
              <a:buNone/>
              <a:defRPr>
                <a:solidFill>
                  <a:schemeClr val="dk2"/>
                </a:solidFill>
              </a:defRPr>
            </a:lvl7pPr>
            <a:lvl8pPr lvl="7" rtl="0" algn="r">
              <a:spcBef>
                <a:spcPts val="0"/>
              </a:spcBef>
              <a:spcAft>
                <a:spcPts val="0"/>
              </a:spcAft>
              <a:buNone/>
              <a:defRPr>
                <a:solidFill>
                  <a:schemeClr val="dk2"/>
                </a:solidFill>
              </a:defRPr>
            </a:lvl8pPr>
            <a:lvl9pPr lvl="8" rtl="0" algn="r">
              <a:spcBef>
                <a:spcPts val="0"/>
              </a:spcBef>
              <a:spcAft>
                <a:spcPts val="0"/>
              </a:spcAft>
              <a:buNone/>
              <a:defRPr>
                <a:solidFill>
                  <a:schemeClr val="dk2"/>
                </a:solidFill>
              </a:defRPr>
            </a:lvl9pPr>
          </a:lstStyle>
          <a:p/>
        </p:txBody>
      </p:sp>
      <p:sp>
        <p:nvSpPr>
          <p:cNvPr id="164" name="Google Shape;164;p24"/>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165"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25"/>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chemeClr val="accent1"/>
        </a:solidFill>
      </p:bgPr>
    </p:bg>
    <p:spTree>
      <p:nvGrpSpPr>
        <p:cNvPr id="17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174" name="Google Shape;174;p26"/>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cxnSp>
        <p:nvCxnSpPr>
          <p:cNvPr id="175" name="Google Shape;175;p26"/>
          <p:cNvCxnSpPr/>
          <p:nvPr/>
        </p:nvCxnSpPr>
        <p:spPr>
          <a:xfrm>
            <a:off x="918900" y="3511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chemeClr val="accent1"/>
        </a:solidFill>
      </p:bgPr>
    </p:bg>
    <p:spTree>
      <p:nvGrpSpPr>
        <p:cNvPr id="176"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179" name="Google Shape;179;p27"/>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4" name="Shape 18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chemeClr val="lt1"/>
        </a:solid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956271"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31" name="Google Shape;31;p4"/>
          <p:cNvSpPr txBox="1"/>
          <p:nvPr>
            <p:ph idx="1" type="subTitle"/>
          </p:nvPr>
        </p:nvSpPr>
        <p:spPr>
          <a:xfrm>
            <a:off x="954225" y="1709475"/>
            <a:ext cx="3367200" cy="2477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2" name="Google Shape;32;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4"/>
          <p:cNvCxnSpPr/>
          <p:nvPr/>
        </p:nvCxnSpPr>
        <p:spPr>
          <a:xfrm>
            <a:off x="1068750" y="13401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chemeClr val="lt1"/>
        </a:solidFill>
      </p:bgPr>
    </p:bg>
    <p:spTree>
      <p:nvGrpSpPr>
        <p:cNvPr id="36" name="Shape 36"/>
        <p:cNvGrpSpPr/>
        <p:nvPr/>
      </p:nvGrpSpPr>
      <p:grpSpPr>
        <a:xfrm>
          <a:off x="0" y="0"/>
          <a:ext cx="0" cy="0"/>
          <a:chOff x="0" y="0"/>
          <a:chExt cx="0" cy="0"/>
        </a:xfrm>
      </p:grpSpPr>
      <p:sp>
        <p:nvSpPr>
          <p:cNvPr id="37" name="Google Shape;37;p5"/>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38" name="Google Shape;38;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chemeClr val="lt1"/>
        </a:solidFill>
      </p:bgPr>
    </p:bg>
    <p:spTree>
      <p:nvGrpSpPr>
        <p:cNvPr id="40" name="Shape 40"/>
        <p:cNvGrpSpPr/>
        <p:nvPr/>
      </p:nvGrpSpPr>
      <p:grpSpPr>
        <a:xfrm>
          <a:off x="0" y="0"/>
          <a:ext cx="0" cy="0"/>
          <a:chOff x="0" y="0"/>
          <a:chExt cx="0" cy="0"/>
        </a:xfrm>
      </p:grpSpPr>
      <p:sp>
        <p:nvSpPr>
          <p:cNvPr id="41" name="Google Shape;41;p6"/>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42" name="Google Shape;42;p6"/>
          <p:cNvSpPr txBox="1"/>
          <p:nvPr>
            <p:ph idx="1" type="subTitle"/>
          </p:nvPr>
        </p:nvSpPr>
        <p:spPr>
          <a:xfrm>
            <a:off x="614775" y="2564775"/>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chemeClr val="lt1"/>
        </a:solidFill>
      </p:bgPr>
    </p:bg>
    <p:spTree>
      <p:nvGrpSpPr>
        <p:cNvPr id="45"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p:txBody>
      </p:sp>
      <p:sp>
        <p:nvSpPr>
          <p:cNvPr id="48" name="Google Shape;48;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9" name="Google Shape;49;p7"/>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chemeClr val="lt1"/>
        </a:solidFill>
      </p:bgPr>
    </p:bg>
    <p:spTree>
      <p:nvGrpSpPr>
        <p:cNvPr id="50"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3" name="Google Shape;53;p8"/>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00000"/>
              </a:lnSpc>
              <a:spcBef>
                <a:spcPts val="0"/>
              </a:spcBef>
              <a:spcAft>
                <a:spcPts val="0"/>
              </a:spcAft>
              <a:buSzPts val="1400"/>
              <a:buChar char="○"/>
              <a:defRPr sz="1400"/>
            </a:lvl2pPr>
            <a:lvl3pPr indent="-311150" lvl="2" marL="1371600" rtl="0" algn="ctr">
              <a:lnSpc>
                <a:spcPct val="100000"/>
              </a:lnSpc>
              <a:spcBef>
                <a:spcPts val="0"/>
              </a:spcBef>
              <a:spcAft>
                <a:spcPts val="0"/>
              </a:spcAft>
              <a:buSzPts val="1300"/>
              <a:buChar char="■"/>
              <a:defRPr sz="1300"/>
            </a:lvl3pPr>
            <a:lvl4pPr indent="-311150" lvl="3" marL="1828800" rtl="0" algn="ctr">
              <a:lnSpc>
                <a:spcPct val="100000"/>
              </a:lnSpc>
              <a:spcBef>
                <a:spcPts val="0"/>
              </a:spcBef>
              <a:spcAft>
                <a:spcPts val="0"/>
              </a:spcAft>
              <a:buSzPts val="1300"/>
              <a:buChar char="●"/>
              <a:defRPr sz="1300"/>
            </a:lvl4pPr>
            <a:lvl5pPr indent="-304800" lvl="4" marL="2286000" rtl="0" algn="ctr">
              <a:lnSpc>
                <a:spcPct val="100000"/>
              </a:lnSpc>
              <a:spcBef>
                <a:spcPts val="0"/>
              </a:spcBef>
              <a:spcAft>
                <a:spcPts val="0"/>
              </a:spcAft>
              <a:buSzPts val="1200"/>
              <a:buChar char="○"/>
              <a:defRPr sz="1200"/>
            </a:lvl5pPr>
            <a:lvl6pPr indent="-304800" lvl="5" marL="2743200" rtl="0" algn="ctr">
              <a:lnSpc>
                <a:spcPct val="100000"/>
              </a:lnSpc>
              <a:spcBef>
                <a:spcPts val="0"/>
              </a:spcBef>
              <a:spcAft>
                <a:spcPts val="0"/>
              </a:spcAft>
              <a:buSzPts val="1200"/>
              <a:buChar char="■"/>
              <a:defRPr sz="1200"/>
            </a:lvl6pPr>
            <a:lvl7pPr indent="-298450" lvl="6" marL="3200400" rtl="0" algn="ctr">
              <a:lnSpc>
                <a:spcPct val="100000"/>
              </a:lnSpc>
              <a:spcBef>
                <a:spcPts val="0"/>
              </a:spcBef>
              <a:spcAft>
                <a:spcPts val="0"/>
              </a:spcAft>
              <a:buSzPts val="1100"/>
              <a:buChar char="●"/>
              <a:defRPr sz="1100"/>
            </a:lvl7pPr>
            <a:lvl8pPr indent="-298450" lvl="7" marL="3657600" rtl="0" algn="ctr">
              <a:lnSpc>
                <a:spcPct val="100000"/>
              </a:lnSpc>
              <a:spcBef>
                <a:spcPts val="0"/>
              </a:spcBef>
              <a:spcAft>
                <a:spcPts val="0"/>
              </a:spcAft>
              <a:buSzPts val="1100"/>
              <a:buChar char="○"/>
              <a:defRPr sz="1100"/>
            </a:lvl8pPr>
            <a:lvl9pPr indent="-292100" lvl="8" marL="4114800" rtl="0" algn="ctr">
              <a:lnSpc>
                <a:spcPct val="100000"/>
              </a:lnSpc>
              <a:spcBef>
                <a:spcPts val="0"/>
              </a:spcBef>
              <a:spcAft>
                <a:spcPts val="0"/>
              </a:spcAft>
              <a:buSzPts val="1000"/>
              <a:buChar char="■"/>
              <a:defRPr sz="1000"/>
            </a:lvl9pPr>
          </a:lstStyle>
          <a:p/>
        </p:txBody>
      </p:sp>
      <p:sp>
        <p:nvSpPr>
          <p:cNvPr id="54" name="Google Shape;54;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chemeClr val="lt1"/>
        </a:solidFill>
      </p:bgPr>
    </p:bg>
    <p:spTree>
      <p:nvGrpSpPr>
        <p:cNvPr id="56"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9" name="Google Shape;59;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chemeClr val="lt1"/>
        </a:solidFill>
      </p:bgPr>
    </p:bg>
    <p:spTree>
      <p:nvGrpSpPr>
        <p:cNvPr id="61" name="Shape 61"/>
        <p:cNvGrpSpPr/>
        <p:nvPr/>
      </p:nvGrpSpPr>
      <p:grpSpPr>
        <a:xfrm>
          <a:off x="0" y="0"/>
          <a:ext cx="0" cy="0"/>
          <a:chOff x="0" y="0"/>
          <a:chExt cx="0" cy="0"/>
        </a:xfrm>
      </p:grpSpPr>
      <p:sp>
        <p:nvSpPr>
          <p:cNvPr id="62" name="Google Shape;62;p10"/>
          <p:cNvSpPr txBox="1"/>
          <p:nvPr>
            <p:ph type="title"/>
          </p:nvPr>
        </p:nvSpPr>
        <p:spPr>
          <a:xfrm>
            <a:off x="4598900" y="773100"/>
            <a:ext cx="3888000" cy="120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3" name="Google Shape;63;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 name="Google Shape;66;p10"/>
          <p:cNvCxnSpPr/>
          <p:nvPr/>
        </p:nvCxnSpPr>
        <p:spPr>
          <a:xfrm>
            <a:off x="4778200" y="278062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Ubuntu"/>
              <a:buNone/>
              <a:defRPr b="1" sz="2400">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indent="-317500" lvl="1" marL="9144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indent="-311150" lvl="2" marL="13716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indent="-311150" lvl="3" marL="18288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indent="-304800" lvl="4" marL="22860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indent="-304800" lvl="5" marL="27432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indent="-298450" lvl="6" marL="32004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indent="-298450" lvl="7" marL="36576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indent="-292100" lvl="8" marL="41148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180" name="Shape 180"/>
        <p:cNvGrpSpPr/>
        <p:nvPr/>
      </p:nvGrpSpPr>
      <p:grpSpPr>
        <a:xfrm>
          <a:off x="0" y="0"/>
          <a:ext cx="0" cy="0"/>
          <a:chOff x="0" y="0"/>
          <a:chExt cx="0" cy="0"/>
        </a:xfrm>
      </p:grpSpPr>
      <p:sp>
        <p:nvSpPr>
          <p:cNvPr id="181" name="Google Shape;181;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indent="-304800" lvl="1" marL="914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indent="-304800" lvl="2" marL="1371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indent="-304800" lvl="3" marL="1828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indent="-304800" lvl="4" marL="22860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indent="-304800" lvl="5" marL="2743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indent="-304800" lvl="6" marL="3200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indent="-304800" lvl="7" marL="3657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indent="-304800" lvl="8" marL="411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p:txBody>
      </p:sp>
      <p:sp>
        <p:nvSpPr>
          <p:cNvPr id="183" name="Google Shape;183;p2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5" name="Shape 185"/>
        <p:cNvGrpSpPr/>
        <p:nvPr/>
      </p:nvGrpSpPr>
      <p:grpSpPr>
        <a:xfrm>
          <a:off x="0" y="0"/>
          <a:ext cx="0" cy="0"/>
          <a:chOff x="0" y="0"/>
          <a:chExt cx="0" cy="0"/>
        </a:xfrm>
      </p:grpSpPr>
      <p:sp>
        <p:nvSpPr>
          <p:cNvPr id="186" name="Google Shape;186;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7" name="Google Shape;187;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 Id="rId3" Type="http://schemas.openxmlformats.org/officeDocument/2006/relationships/hyperlink" Target="https://docs.google.com/spreadsheets/d/1QPl2bYZEjBu5URW5yVSPZDyVoc-Y42kqElvYpUxG3I8/copy" TargetMode="Externa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45.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4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4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hyperlink" Target="http://bit.ly/2X9RQ9U" TargetMode="External"/><Relationship Id="rId4" Type="http://schemas.openxmlformats.org/officeDocument/2006/relationships/hyperlink" Target="https://slidesgo.com/faq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 Id="rId3" Type="http://schemas.openxmlformats.org/officeDocument/2006/relationships/hyperlink" Target="https://fonts.google.com/specimen/Ubuntu"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3.gif"/><Relationship Id="rId9" Type="http://schemas.openxmlformats.org/officeDocument/2006/relationships/image" Target="../media/image3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41.gif"/><Relationship Id="rId10" Type="http://schemas.openxmlformats.org/officeDocument/2006/relationships/image" Target="../media/image38.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40.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 Id="rId3" Type="http://schemas.openxmlformats.org/officeDocument/2006/relationships/hyperlink" Target="https://bit.ly/2ZjL1p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1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3.xml"/><Relationship Id="rId3" Type="http://schemas.openxmlformats.org/officeDocument/2006/relationships/hyperlink" Target="https://chrome.google.com/webstore/detail/flaticon-for-gsuit-gslide/haekgjfnhhdkgfgmldhfokhmfkgmciba"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 Id="rId3" Type="http://schemas.openxmlformats.org/officeDocument/2006/relationships/hyperlink" Target="http://bit.ly/2PfT4lq" TargetMode="Externa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5300" y="1468800"/>
            <a:ext cx="8513400" cy="220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4000"/>
              <a:t>Lost at Sea</a:t>
            </a:r>
            <a:endParaRPr sz="4000"/>
          </a:p>
          <a:p>
            <a:pPr indent="0" lvl="0" marL="0" rtl="0" algn="l">
              <a:spcBef>
                <a:spcPts val="0"/>
              </a:spcBef>
              <a:spcAft>
                <a:spcPts val="0"/>
              </a:spcAft>
              <a:buClr>
                <a:srgbClr val="000000"/>
              </a:buClr>
              <a:buSzPts val="1100"/>
              <a:buFont typeface="Arial"/>
              <a:buNone/>
            </a:pPr>
            <a:r>
              <a:t/>
            </a:r>
            <a:endParaRPr sz="4000">
              <a:solidFill>
                <a:schemeClr val="dk2"/>
              </a:solidFill>
            </a:endParaRPr>
          </a:p>
        </p:txBody>
      </p:sp>
      <p:sp>
        <p:nvSpPr>
          <p:cNvPr id="194" name="Google Shape;194;p3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Likes</a:t>
            </a:r>
            <a:endParaRPr/>
          </a:p>
        </p:txBody>
      </p:sp>
      <p:cxnSp>
        <p:nvCxnSpPr>
          <p:cNvPr id="272" name="Google Shape;272;p41"/>
          <p:cNvCxnSpPr/>
          <p:nvPr/>
        </p:nvCxnSpPr>
        <p:spPr>
          <a:xfrm flipH="1">
            <a:off x="4490400" y="1615475"/>
            <a:ext cx="10800" cy="2757000"/>
          </a:xfrm>
          <a:prstGeom prst="straightConnector1">
            <a:avLst/>
          </a:prstGeom>
          <a:noFill/>
          <a:ln cap="flat" cmpd="sng" w="38100">
            <a:solidFill>
              <a:schemeClr val="accent1"/>
            </a:solidFill>
            <a:prstDash val="solid"/>
            <a:round/>
            <a:headEnd len="med" w="med" type="none"/>
            <a:tailEnd len="med" w="med" type="none"/>
          </a:ln>
        </p:spPr>
      </p:cxnSp>
      <p:cxnSp>
        <p:nvCxnSpPr>
          <p:cNvPr id="273" name="Google Shape;273;p41"/>
          <p:cNvCxnSpPr/>
          <p:nvPr/>
        </p:nvCxnSpPr>
        <p:spPr>
          <a:xfrm rot="10800000">
            <a:off x="1782625" y="2911175"/>
            <a:ext cx="5336700" cy="0"/>
          </a:xfrm>
          <a:prstGeom prst="straightConnector1">
            <a:avLst/>
          </a:prstGeom>
          <a:noFill/>
          <a:ln cap="flat" cmpd="sng" w="38100">
            <a:solidFill>
              <a:schemeClr val="accent1"/>
            </a:solidFill>
            <a:prstDash val="solid"/>
            <a:round/>
            <a:headEnd len="med" w="med" type="none"/>
            <a:tailEnd len="med" w="med" type="none"/>
          </a:ln>
        </p:spPr>
      </p:cxnSp>
      <p:sp>
        <p:nvSpPr>
          <p:cNvPr id="274" name="Google Shape;274;p41"/>
          <p:cNvSpPr txBox="1"/>
          <p:nvPr>
            <p:ph idx="4294967295" type="ctrTitle"/>
          </p:nvPr>
        </p:nvSpPr>
        <p:spPr>
          <a:xfrm>
            <a:off x="4699325" y="1615475"/>
            <a:ext cx="3437400" cy="56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Group Tracking</a:t>
            </a:r>
            <a:endParaRPr sz="2200"/>
          </a:p>
        </p:txBody>
      </p:sp>
      <p:sp>
        <p:nvSpPr>
          <p:cNvPr id="275" name="Google Shape;275;p41"/>
          <p:cNvSpPr txBox="1"/>
          <p:nvPr>
            <p:ph idx="4294967295" type="subTitle"/>
          </p:nvPr>
        </p:nvSpPr>
        <p:spPr>
          <a:xfrm>
            <a:off x="4699325" y="2023750"/>
            <a:ext cx="24201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50">
                <a:solidFill>
                  <a:srgbClr val="657E93"/>
                </a:solidFill>
              </a:rPr>
              <a:t>It really helps that you can see what your teammates are currently doing</a:t>
            </a:r>
            <a:endParaRPr/>
          </a:p>
        </p:txBody>
      </p:sp>
      <p:sp>
        <p:nvSpPr>
          <p:cNvPr id="276" name="Google Shape;276;p41"/>
          <p:cNvSpPr txBox="1"/>
          <p:nvPr>
            <p:ph idx="4294967295" type="ctrTitle"/>
          </p:nvPr>
        </p:nvSpPr>
        <p:spPr>
          <a:xfrm>
            <a:off x="4699325" y="2997125"/>
            <a:ext cx="2509800" cy="56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Real Time Collaboration</a:t>
            </a:r>
            <a:endParaRPr sz="2200"/>
          </a:p>
        </p:txBody>
      </p:sp>
      <p:sp>
        <p:nvSpPr>
          <p:cNvPr id="277" name="Google Shape;277;p41"/>
          <p:cNvSpPr txBox="1"/>
          <p:nvPr>
            <p:ph idx="4294967295" type="subTitle"/>
          </p:nvPr>
        </p:nvSpPr>
        <p:spPr>
          <a:xfrm>
            <a:off x="4699325" y="3562175"/>
            <a:ext cx="24201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50">
                <a:solidFill>
                  <a:srgbClr val="657E93"/>
                </a:solidFill>
              </a:rPr>
              <a:t>It’s really cool that you can see what your teammates are doing live</a:t>
            </a:r>
            <a:endParaRPr/>
          </a:p>
        </p:txBody>
      </p:sp>
      <p:sp>
        <p:nvSpPr>
          <p:cNvPr id="278" name="Google Shape;278;p41"/>
          <p:cNvSpPr txBox="1"/>
          <p:nvPr>
            <p:ph idx="4294967295" type="ctrTitle"/>
          </p:nvPr>
        </p:nvSpPr>
        <p:spPr>
          <a:xfrm>
            <a:off x="1782475" y="1615475"/>
            <a:ext cx="2509800" cy="56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2200"/>
              <a:t>Chat Function</a:t>
            </a:r>
            <a:endParaRPr sz="2200"/>
          </a:p>
        </p:txBody>
      </p:sp>
      <p:sp>
        <p:nvSpPr>
          <p:cNvPr id="279" name="Google Shape;279;p41"/>
          <p:cNvSpPr txBox="1"/>
          <p:nvPr>
            <p:ph idx="4294967295" type="subTitle"/>
          </p:nvPr>
        </p:nvSpPr>
        <p:spPr>
          <a:xfrm>
            <a:off x="1782475" y="2023750"/>
            <a:ext cx="2509800" cy="64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150">
                <a:solidFill>
                  <a:srgbClr val="657E93"/>
                </a:solidFill>
              </a:rPr>
              <a:t>Communication is part of any group interaction, so having a chat feature is really helpful</a:t>
            </a:r>
            <a:endParaRPr/>
          </a:p>
        </p:txBody>
      </p:sp>
      <p:sp>
        <p:nvSpPr>
          <p:cNvPr id="280" name="Google Shape;280;p41"/>
          <p:cNvSpPr txBox="1"/>
          <p:nvPr>
            <p:ph idx="4294967295" type="ctrTitle"/>
          </p:nvPr>
        </p:nvSpPr>
        <p:spPr>
          <a:xfrm>
            <a:off x="1601775" y="2997125"/>
            <a:ext cx="2690700" cy="56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2200"/>
              <a:t>Course Interaction</a:t>
            </a:r>
            <a:endParaRPr sz="2200"/>
          </a:p>
        </p:txBody>
      </p:sp>
      <p:sp>
        <p:nvSpPr>
          <p:cNvPr id="281" name="Google Shape;281;p41"/>
          <p:cNvSpPr txBox="1"/>
          <p:nvPr>
            <p:ph idx="4294967295" type="subTitle"/>
          </p:nvPr>
        </p:nvSpPr>
        <p:spPr>
          <a:xfrm>
            <a:off x="1782475" y="3562175"/>
            <a:ext cx="2509800" cy="64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150">
                <a:solidFill>
                  <a:srgbClr val="657E93"/>
                </a:solidFill>
              </a:rPr>
              <a:t>It makes it easier to ask around about current and previous course content with your teammates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Dislikes</a:t>
            </a:r>
            <a:endParaRPr sz="2400"/>
          </a:p>
        </p:txBody>
      </p:sp>
      <p:sp>
        <p:nvSpPr>
          <p:cNvPr id="287" name="Google Shape;287;p4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CCCCCC"/>
                </a:solidFill>
              </a:rPr>
              <a:t>‹#›</a:t>
            </a:fld>
            <a:endParaRPr>
              <a:solidFill>
                <a:srgbClr val="CCCCCC"/>
              </a:solidFill>
            </a:endParaRPr>
          </a:p>
        </p:txBody>
      </p:sp>
      <p:sp>
        <p:nvSpPr>
          <p:cNvPr id="288" name="Google Shape;288;p42"/>
          <p:cNvSpPr txBox="1"/>
          <p:nvPr/>
        </p:nvSpPr>
        <p:spPr>
          <a:xfrm>
            <a:off x="2794050" y="2363850"/>
            <a:ext cx="35559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dk1"/>
                </a:solidFill>
                <a:latin typeface="Ubuntu Light"/>
                <a:ea typeface="Ubuntu Light"/>
                <a:cs typeface="Ubuntu Light"/>
                <a:sym typeface="Ubuntu Light"/>
              </a:rPr>
              <a:t>Our initial idea to gamify the learning process by giving points to people who completes tasks faster / help other students</a:t>
            </a:r>
            <a:endParaRPr>
              <a:solidFill>
                <a:schemeClr val="dk1"/>
              </a:solidFill>
              <a:latin typeface="Ubuntu Light"/>
              <a:ea typeface="Ubuntu Light"/>
              <a:cs typeface="Ubuntu Light"/>
              <a:sym typeface="Ubuntu Light"/>
            </a:endParaRPr>
          </a:p>
          <a:p>
            <a:pPr indent="0" lvl="0" marL="0" rtl="0" algn="ctr">
              <a:spcBef>
                <a:spcPts val="0"/>
              </a:spcBef>
              <a:spcAft>
                <a:spcPts val="0"/>
              </a:spcAft>
              <a:buNone/>
            </a:pPr>
            <a:r>
              <a:t/>
            </a:r>
            <a:endParaRPr>
              <a:solidFill>
                <a:schemeClr val="dk1"/>
              </a:solidFill>
              <a:latin typeface="Ubuntu Light"/>
              <a:ea typeface="Ubuntu Light"/>
              <a:cs typeface="Ubuntu Light"/>
              <a:sym typeface="Ubuntu Light"/>
            </a:endParaRPr>
          </a:p>
          <a:p>
            <a:pPr indent="0" lvl="0" marL="0" rtl="0" algn="ctr">
              <a:spcBef>
                <a:spcPts val="0"/>
              </a:spcBef>
              <a:spcAft>
                <a:spcPts val="0"/>
              </a:spcAft>
              <a:buNone/>
            </a:pPr>
            <a:r>
              <a:rPr lang="es">
                <a:solidFill>
                  <a:schemeClr val="dk1"/>
                </a:solidFill>
                <a:latin typeface="Ubuntu Light"/>
                <a:ea typeface="Ubuntu Light"/>
                <a:cs typeface="Ubuntu Light"/>
                <a:sym typeface="Ubuntu Light"/>
              </a:rPr>
              <a:t>The participant feels that the leaderboard doesn’t add too much to the learners experience except for competition.</a:t>
            </a:r>
            <a:endParaRPr>
              <a:solidFill>
                <a:schemeClr val="dk1"/>
              </a:solidFill>
              <a:latin typeface="Ubuntu Light"/>
              <a:ea typeface="Ubuntu Light"/>
              <a:cs typeface="Ubuntu Light"/>
              <a:sym typeface="Ubuntu Light"/>
            </a:endParaRPr>
          </a:p>
        </p:txBody>
      </p:sp>
      <p:sp>
        <p:nvSpPr>
          <p:cNvPr id="289" name="Google Shape;289;p42"/>
          <p:cNvSpPr txBox="1"/>
          <p:nvPr>
            <p:ph idx="4294967295" type="ctrTitle"/>
          </p:nvPr>
        </p:nvSpPr>
        <p:spPr>
          <a:xfrm>
            <a:off x="3317100" y="1797150"/>
            <a:ext cx="2509800" cy="5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t>Leaderboard</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Concept Refinement</a:t>
            </a:r>
            <a:endParaRPr sz="2400"/>
          </a:p>
        </p:txBody>
      </p:sp>
      <p:cxnSp>
        <p:nvCxnSpPr>
          <p:cNvPr id="295" name="Google Shape;295;p43"/>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296" name="Google Shape;296;p43"/>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
        <p:nvSpPr>
          <p:cNvPr id="297" name="Google Shape;297;p4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98" name="Google Shape;298;p43"/>
          <p:cNvSpPr txBox="1"/>
          <p:nvPr>
            <p:ph idx="1" type="subTitle"/>
          </p:nvPr>
        </p:nvSpPr>
        <p:spPr>
          <a:xfrm>
            <a:off x="1026750" y="2056125"/>
            <a:ext cx="2271000" cy="168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595959"/>
                </a:solidFill>
                <a:latin typeface="Ubuntu"/>
                <a:ea typeface="Ubuntu"/>
                <a:cs typeface="Ubuntu"/>
                <a:sym typeface="Ubuntu"/>
              </a:rPr>
              <a:t>Allow richer chat functionality by allowing students to reply to each other</a:t>
            </a:r>
            <a:endParaRPr sz="1800">
              <a:solidFill>
                <a:srgbClr val="595959"/>
              </a:solidFill>
              <a:latin typeface="Ubuntu"/>
              <a:ea typeface="Ubuntu"/>
              <a:cs typeface="Ubuntu"/>
              <a:sym typeface="Ubuntu"/>
            </a:endParaRPr>
          </a:p>
          <a:p>
            <a:pPr indent="0" lvl="0" marL="0" rtl="0" algn="ctr">
              <a:spcBef>
                <a:spcPts val="1200"/>
              </a:spcBef>
              <a:spcAft>
                <a:spcPts val="0"/>
              </a:spcAft>
              <a:buClr>
                <a:schemeClr val="dk1"/>
              </a:buClr>
              <a:buSzPts val="1100"/>
              <a:buFont typeface="Arial"/>
              <a:buNone/>
            </a:pPr>
            <a:r>
              <a:t/>
            </a:r>
            <a:endParaRPr/>
          </a:p>
        </p:txBody>
      </p:sp>
      <p:sp>
        <p:nvSpPr>
          <p:cNvPr id="299" name="Google Shape;299;p43"/>
          <p:cNvSpPr txBox="1"/>
          <p:nvPr>
            <p:ph idx="4" type="subTitle"/>
          </p:nvPr>
        </p:nvSpPr>
        <p:spPr>
          <a:xfrm>
            <a:off x="3515150" y="2185575"/>
            <a:ext cx="2113500" cy="1423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rgbClr val="595959"/>
                </a:solidFill>
                <a:latin typeface="Ubuntu"/>
                <a:ea typeface="Ubuntu"/>
                <a:cs typeface="Ubuntu"/>
                <a:sym typeface="Ubuntu"/>
              </a:rPr>
              <a:t>Give students the ability to “like” comments, In this case give awards</a:t>
            </a:r>
            <a:endParaRPr sz="1800">
              <a:solidFill>
                <a:srgbClr val="595959"/>
              </a:solidFill>
            </a:endParaRPr>
          </a:p>
        </p:txBody>
      </p:sp>
      <p:sp>
        <p:nvSpPr>
          <p:cNvPr id="300" name="Google Shape;300;p43"/>
          <p:cNvSpPr txBox="1"/>
          <p:nvPr>
            <p:ph idx="6" type="subTitle"/>
          </p:nvPr>
        </p:nvSpPr>
        <p:spPr>
          <a:xfrm>
            <a:off x="5947550" y="2066775"/>
            <a:ext cx="2113500" cy="1661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rgbClr val="595959"/>
                </a:solidFill>
                <a:latin typeface="Ubuntu"/>
                <a:ea typeface="Ubuntu"/>
                <a:cs typeface="Ubuntu"/>
                <a:sym typeface="Ubuntu"/>
              </a:rPr>
              <a:t>Lecturers and </a:t>
            </a:r>
            <a:r>
              <a:rPr lang="es" sz="1800">
                <a:solidFill>
                  <a:srgbClr val="595959"/>
                </a:solidFill>
                <a:latin typeface="Ubuntu"/>
                <a:ea typeface="Ubuntu"/>
                <a:cs typeface="Ubuntu"/>
                <a:sym typeface="Ubuntu"/>
              </a:rPr>
              <a:t>Tutors</a:t>
            </a:r>
            <a:r>
              <a:rPr lang="es" sz="1800">
                <a:solidFill>
                  <a:srgbClr val="595959"/>
                </a:solidFill>
                <a:latin typeface="Ubuntu"/>
                <a:ea typeface="Ubuntu"/>
                <a:cs typeface="Ubuntu"/>
                <a:sym typeface="Ubuntu"/>
              </a:rPr>
              <a:t> awards weigh more than other students awards</a:t>
            </a:r>
            <a:endParaRPr>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nvSpPr>
        <p:spPr>
          <a:xfrm>
            <a:off x="1632900" y="1555800"/>
            <a:ext cx="58782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6000">
                <a:solidFill>
                  <a:schemeClr val="lt1"/>
                </a:solidFill>
                <a:latin typeface="Ubuntu"/>
                <a:ea typeface="Ubuntu"/>
                <a:cs typeface="Ubuntu"/>
                <a:sym typeface="Ubuntu"/>
              </a:rPr>
              <a:t>Functionality Demonstration</a:t>
            </a:r>
            <a:endParaRPr b="1" sz="6000">
              <a:solidFill>
                <a:schemeClr val="lt1"/>
              </a:solidFill>
              <a:latin typeface="Ubuntu"/>
              <a:ea typeface="Ubuntu"/>
              <a:cs typeface="Ubuntu"/>
              <a:sym typeface="Ubuntu"/>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Future Work</a:t>
            </a:r>
            <a:endParaRPr sz="2400"/>
          </a:p>
        </p:txBody>
      </p:sp>
      <p:cxnSp>
        <p:nvCxnSpPr>
          <p:cNvPr id="311" name="Google Shape;311;p45"/>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312" name="Google Shape;312;p45"/>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
        <p:nvSpPr>
          <p:cNvPr id="313" name="Google Shape;313;p4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14" name="Google Shape;314;p45"/>
          <p:cNvSpPr txBox="1"/>
          <p:nvPr>
            <p:ph idx="1" type="subTitle"/>
          </p:nvPr>
        </p:nvSpPr>
        <p:spPr>
          <a:xfrm>
            <a:off x="1026750" y="2185575"/>
            <a:ext cx="2271000" cy="1423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rgbClr val="595959"/>
                </a:solidFill>
                <a:latin typeface="Ubuntu"/>
                <a:ea typeface="Ubuntu"/>
                <a:cs typeface="Ubuntu"/>
                <a:sym typeface="Ubuntu"/>
              </a:rPr>
              <a:t>Video lessons to help students get the sense of internal learning</a:t>
            </a:r>
            <a:endParaRPr/>
          </a:p>
        </p:txBody>
      </p:sp>
      <p:sp>
        <p:nvSpPr>
          <p:cNvPr id="315" name="Google Shape;315;p45"/>
          <p:cNvSpPr txBox="1"/>
          <p:nvPr>
            <p:ph idx="4" type="subTitle"/>
          </p:nvPr>
        </p:nvSpPr>
        <p:spPr>
          <a:xfrm>
            <a:off x="3515163" y="2005875"/>
            <a:ext cx="2113500" cy="1783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rgbClr val="595959"/>
                </a:solidFill>
                <a:latin typeface="Ubuntu"/>
                <a:ea typeface="Ubuntu"/>
                <a:cs typeface="Ubuntu"/>
                <a:sym typeface="Ubuntu"/>
              </a:rPr>
              <a:t>Forum for students and teacher to communicate and ask questions</a:t>
            </a:r>
            <a:endParaRPr sz="1800">
              <a:solidFill>
                <a:srgbClr val="595959"/>
              </a:solidFill>
            </a:endParaRPr>
          </a:p>
        </p:txBody>
      </p:sp>
      <p:sp>
        <p:nvSpPr>
          <p:cNvPr id="316" name="Google Shape;316;p45"/>
          <p:cNvSpPr txBox="1"/>
          <p:nvPr>
            <p:ph idx="6" type="subTitle"/>
          </p:nvPr>
        </p:nvSpPr>
        <p:spPr>
          <a:xfrm>
            <a:off x="5846075" y="2185575"/>
            <a:ext cx="2113500" cy="1423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rgbClr val="595959"/>
                </a:solidFill>
                <a:latin typeface="Ubuntu"/>
                <a:ea typeface="Ubuntu"/>
                <a:cs typeface="Ubuntu"/>
                <a:sym typeface="Ubuntu"/>
              </a:rPr>
              <a:t>Bug-fixing team task to build problem solving and team dynamic</a:t>
            </a:r>
            <a:endParaRPr>
              <a:solidFill>
                <a:srgbClr val="59595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p46"/>
          <p:cNvSpPr/>
          <p:nvPr/>
        </p:nvSpPr>
        <p:spPr>
          <a:xfrm>
            <a:off x="676300" y="321200"/>
            <a:ext cx="78489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6"/>
          <p:cNvSpPr/>
          <p:nvPr/>
        </p:nvSpPr>
        <p:spPr>
          <a:xfrm>
            <a:off x="676300" y="321200"/>
            <a:ext cx="20292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46"/>
          <p:cNvCxnSpPr/>
          <p:nvPr/>
        </p:nvCxnSpPr>
        <p:spPr>
          <a:xfrm>
            <a:off x="4233850" y="3374100"/>
            <a:ext cx="676200" cy="0"/>
          </a:xfrm>
          <a:prstGeom prst="straightConnector1">
            <a:avLst/>
          </a:prstGeom>
          <a:noFill/>
          <a:ln cap="flat" cmpd="sng" w="76200">
            <a:solidFill>
              <a:schemeClr val="accent1"/>
            </a:solidFill>
            <a:prstDash val="solid"/>
            <a:round/>
            <a:headEnd len="med" w="med" type="none"/>
            <a:tailEnd len="med" w="med" type="none"/>
          </a:ln>
        </p:spPr>
      </p:cxnSp>
      <p:sp>
        <p:nvSpPr>
          <p:cNvPr id="324" name="Google Shape;324;p46"/>
          <p:cNvSpPr txBox="1"/>
          <p:nvPr>
            <p:ph idx="4294967295"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325" name="Google Shape;325;p46"/>
          <p:cNvSpPr txBox="1"/>
          <p:nvPr>
            <p:ph type="ctrTitle"/>
          </p:nvPr>
        </p:nvSpPr>
        <p:spPr>
          <a:xfrm>
            <a:off x="3122800" y="2145000"/>
            <a:ext cx="2955900" cy="853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Clustering Algorithms</a:t>
            </a:r>
            <a:endParaRPr sz="2400"/>
          </a:p>
        </p:txBody>
      </p:sp>
      <p:sp>
        <p:nvSpPr>
          <p:cNvPr id="331" name="Google Shape;331;p4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CCCCCC"/>
                </a:solidFill>
              </a:rPr>
              <a:t>‹#›</a:t>
            </a:fld>
            <a:endParaRPr>
              <a:solidFill>
                <a:srgbClr val="CCCCCC"/>
              </a:solidFill>
            </a:endParaRPr>
          </a:p>
        </p:txBody>
      </p:sp>
      <p:cxnSp>
        <p:nvCxnSpPr>
          <p:cNvPr id="332" name="Google Shape;332;p47"/>
          <p:cNvCxnSpPr/>
          <p:nvPr/>
        </p:nvCxnSpPr>
        <p:spPr>
          <a:xfrm flipH="1">
            <a:off x="4566600" y="1532675"/>
            <a:ext cx="10800" cy="2757000"/>
          </a:xfrm>
          <a:prstGeom prst="straightConnector1">
            <a:avLst/>
          </a:prstGeom>
          <a:noFill/>
          <a:ln cap="flat" cmpd="sng" w="38100">
            <a:solidFill>
              <a:schemeClr val="accent1"/>
            </a:solidFill>
            <a:prstDash val="solid"/>
            <a:round/>
            <a:headEnd len="med" w="med" type="none"/>
            <a:tailEnd len="med" w="med" type="none"/>
          </a:ln>
        </p:spPr>
      </p:cxnSp>
      <p:sp>
        <p:nvSpPr>
          <p:cNvPr id="333" name="Google Shape;333;p47"/>
          <p:cNvSpPr txBox="1"/>
          <p:nvPr/>
        </p:nvSpPr>
        <p:spPr>
          <a:xfrm>
            <a:off x="760000" y="1532675"/>
            <a:ext cx="2225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Ubuntu"/>
                <a:ea typeface="Ubuntu"/>
                <a:cs typeface="Ubuntu"/>
                <a:sym typeface="Ubuntu"/>
              </a:rPr>
              <a:t>Connectivity-based</a:t>
            </a:r>
            <a:endParaRPr b="1" sz="1500">
              <a:latin typeface="Ubuntu"/>
              <a:ea typeface="Ubuntu"/>
              <a:cs typeface="Ubuntu"/>
              <a:sym typeface="Ubuntu"/>
            </a:endParaRPr>
          </a:p>
        </p:txBody>
      </p:sp>
      <p:sp>
        <p:nvSpPr>
          <p:cNvPr id="334" name="Google Shape;334;p47"/>
          <p:cNvSpPr txBox="1"/>
          <p:nvPr/>
        </p:nvSpPr>
        <p:spPr>
          <a:xfrm>
            <a:off x="760000" y="1879625"/>
            <a:ext cx="355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Clustering based on the distance between the entities with each other.</a:t>
            </a:r>
            <a:endParaRPr>
              <a:latin typeface="Ubuntu Light"/>
              <a:ea typeface="Ubuntu Light"/>
              <a:cs typeface="Ubuntu Light"/>
              <a:sym typeface="Ubuntu Light"/>
            </a:endParaRPr>
          </a:p>
        </p:txBody>
      </p:sp>
      <p:pic>
        <p:nvPicPr>
          <p:cNvPr id="335" name="Google Shape;335;p47"/>
          <p:cNvPicPr preferRelativeResize="0"/>
          <p:nvPr/>
        </p:nvPicPr>
        <p:blipFill>
          <a:blip r:embed="rId3">
            <a:alphaModFix/>
          </a:blip>
          <a:stretch>
            <a:fillRect/>
          </a:stretch>
        </p:blipFill>
        <p:spPr>
          <a:xfrm>
            <a:off x="882125" y="2495225"/>
            <a:ext cx="1784399" cy="1920326"/>
          </a:xfrm>
          <a:prstGeom prst="rect">
            <a:avLst/>
          </a:prstGeom>
          <a:noFill/>
          <a:ln>
            <a:noFill/>
          </a:ln>
        </p:spPr>
      </p:pic>
      <p:sp>
        <p:nvSpPr>
          <p:cNvPr id="336" name="Google Shape;336;p47"/>
          <p:cNvSpPr txBox="1"/>
          <p:nvPr/>
        </p:nvSpPr>
        <p:spPr>
          <a:xfrm>
            <a:off x="4828100" y="1532675"/>
            <a:ext cx="2225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Ubuntu"/>
                <a:ea typeface="Ubuntu"/>
                <a:cs typeface="Ubuntu"/>
                <a:sym typeface="Ubuntu"/>
              </a:rPr>
              <a:t>Centroid-based</a:t>
            </a:r>
            <a:endParaRPr b="1" sz="1500">
              <a:latin typeface="Ubuntu"/>
              <a:ea typeface="Ubuntu"/>
              <a:cs typeface="Ubuntu"/>
              <a:sym typeface="Ubuntu"/>
            </a:endParaRPr>
          </a:p>
        </p:txBody>
      </p:sp>
      <p:sp>
        <p:nvSpPr>
          <p:cNvPr id="337" name="Google Shape;337;p47"/>
          <p:cNvSpPr txBox="1"/>
          <p:nvPr/>
        </p:nvSpPr>
        <p:spPr>
          <a:xfrm>
            <a:off x="4828100" y="1879625"/>
            <a:ext cx="363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Clustering based on the distance between the entities with a central vector. Number of clusters is fixed to an integer k.</a:t>
            </a:r>
            <a:endParaRPr>
              <a:latin typeface="Ubuntu Light"/>
              <a:ea typeface="Ubuntu Light"/>
              <a:cs typeface="Ubuntu Light"/>
              <a:sym typeface="Ubuntu Light"/>
            </a:endParaRPr>
          </a:p>
        </p:txBody>
      </p:sp>
      <p:pic>
        <p:nvPicPr>
          <p:cNvPr id="338" name="Google Shape;338;p47"/>
          <p:cNvPicPr preferRelativeResize="0"/>
          <p:nvPr/>
        </p:nvPicPr>
        <p:blipFill>
          <a:blip r:embed="rId4">
            <a:alphaModFix/>
          </a:blip>
          <a:stretch>
            <a:fillRect/>
          </a:stretch>
        </p:blipFill>
        <p:spPr>
          <a:xfrm>
            <a:off x="4828100" y="2587250"/>
            <a:ext cx="1698885" cy="1828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Clustering Algorithms</a:t>
            </a:r>
            <a:endParaRPr sz="2400"/>
          </a:p>
        </p:txBody>
      </p:sp>
      <p:sp>
        <p:nvSpPr>
          <p:cNvPr id="344" name="Google Shape;344;p4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CCCCCC"/>
                </a:solidFill>
              </a:rPr>
              <a:t>‹#›</a:t>
            </a:fld>
            <a:endParaRPr>
              <a:solidFill>
                <a:srgbClr val="CCCCCC"/>
              </a:solidFill>
            </a:endParaRPr>
          </a:p>
        </p:txBody>
      </p:sp>
      <p:cxnSp>
        <p:nvCxnSpPr>
          <p:cNvPr id="345" name="Google Shape;345;p48"/>
          <p:cNvCxnSpPr/>
          <p:nvPr/>
        </p:nvCxnSpPr>
        <p:spPr>
          <a:xfrm flipH="1">
            <a:off x="4566600" y="1532675"/>
            <a:ext cx="10800" cy="2757000"/>
          </a:xfrm>
          <a:prstGeom prst="straightConnector1">
            <a:avLst/>
          </a:prstGeom>
          <a:noFill/>
          <a:ln cap="flat" cmpd="sng" w="38100">
            <a:solidFill>
              <a:schemeClr val="accent1"/>
            </a:solidFill>
            <a:prstDash val="solid"/>
            <a:round/>
            <a:headEnd len="med" w="med" type="none"/>
            <a:tailEnd len="med" w="med" type="none"/>
          </a:ln>
        </p:spPr>
      </p:cxnSp>
      <p:sp>
        <p:nvSpPr>
          <p:cNvPr id="346" name="Google Shape;346;p48"/>
          <p:cNvSpPr txBox="1"/>
          <p:nvPr/>
        </p:nvSpPr>
        <p:spPr>
          <a:xfrm>
            <a:off x="760000" y="1532675"/>
            <a:ext cx="2225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Ubuntu"/>
                <a:ea typeface="Ubuntu"/>
                <a:cs typeface="Ubuntu"/>
                <a:sym typeface="Ubuntu"/>
              </a:rPr>
              <a:t>Distribution</a:t>
            </a:r>
            <a:r>
              <a:rPr b="1" lang="es" sz="1500">
                <a:latin typeface="Ubuntu"/>
                <a:ea typeface="Ubuntu"/>
                <a:cs typeface="Ubuntu"/>
                <a:sym typeface="Ubuntu"/>
              </a:rPr>
              <a:t>-based</a:t>
            </a:r>
            <a:endParaRPr b="1" sz="1500">
              <a:latin typeface="Ubuntu"/>
              <a:ea typeface="Ubuntu"/>
              <a:cs typeface="Ubuntu"/>
              <a:sym typeface="Ubuntu"/>
            </a:endParaRPr>
          </a:p>
        </p:txBody>
      </p:sp>
      <p:sp>
        <p:nvSpPr>
          <p:cNvPr id="347" name="Google Shape;347;p48"/>
          <p:cNvSpPr txBox="1"/>
          <p:nvPr/>
        </p:nvSpPr>
        <p:spPr>
          <a:xfrm>
            <a:off x="760000" y="1879625"/>
            <a:ext cx="355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Clustering based on the distribution model of entities with each other.</a:t>
            </a:r>
            <a:endParaRPr>
              <a:latin typeface="Ubuntu Light"/>
              <a:ea typeface="Ubuntu Light"/>
              <a:cs typeface="Ubuntu Light"/>
              <a:sym typeface="Ubuntu Light"/>
            </a:endParaRPr>
          </a:p>
        </p:txBody>
      </p:sp>
      <p:sp>
        <p:nvSpPr>
          <p:cNvPr id="348" name="Google Shape;348;p48"/>
          <p:cNvSpPr txBox="1"/>
          <p:nvPr/>
        </p:nvSpPr>
        <p:spPr>
          <a:xfrm>
            <a:off x="4828100" y="1532675"/>
            <a:ext cx="2225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Ubuntu"/>
                <a:ea typeface="Ubuntu"/>
                <a:cs typeface="Ubuntu"/>
                <a:sym typeface="Ubuntu"/>
              </a:rPr>
              <a:t>Density</a:t>
            </a:r>
            <a:r>
              <a:rPr b="1" lang="es" sz="1500">
                <a:latin typeface="Ubuntu"/>
                <a:ea typeface="Ubuntu"/>
                <a:cs typeface="Ubuntu"/>
                <a:sym typeface="Ubuntu"/>
              </a:rPr>
              <a:t>-based</a:t>
            </a:r>
            <a:endParaRPr b="1" sz="1500">
              <a:latin typeface="Ubuntu"/>
              <a:ea typeface="Ubuntu"/>
              <a:cs typeface="Ubuntu"/>
              <a:sym typeface="Ubuntu"/>
            </a:endParaRPr>
          </a:p>
        </p:txBody>
      </p:sp>
      <p:sp>
        <p:nvSpPr>
          <p:cNvPr id="349" name="Google Shape;349;p48"/>
          <p:cNvSpPr txBox="1"/>
          <p:nvPr/>
        </p:nvSpPr>
        <p:spPr>
          <a:xfrm>
            <a:off x="4828100" y="1879625"/>
            <a:ext cx="363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Clustering based on the density of the </a:t>
            </a:r>
            <a:r>
              <a:rPr lang="es">
                <a:latin typeface="Ubuntu Light"/>
                <a:ea typeface="Ubuntu Light"/>
                <a:cs typeface="Ubuntu Light"/>
                <a:sym typeface="Ubuntu Light"/>
              </a:rPr>
              <a:t>entities</a:t>
            </a:r>
            <a:r>
              <a:rPr lang="es">
                <a:latin typeface="Ubuntu Light"/>
                <a:ea typeface="Ubuntu Light"/>
                <a:cs typeface="Ubuntu Light"/>
                <a:sym typeface="Ubuntu Light"/>
              </a:rPr>
              <a:t>.</a:t>
            </a:r>
            <a:endParaRPr>
              <a:latin typeface="Ubuntu Light"/>
              <a:ea typeface="Ubuntu Light"/>
              <a:cs typeface="Ubuntu Light"/>
              <a:sym typeface="Ubuntu Light"/>
            </a:endParaRPr>
          </a:p>
        </p:txBody>
      </p:sp>
      <p:pic>
        <p:nvPicPr>
          <p:cNvPr id="350" name="Google Shape;350;p48"/>
          <p:cNvPicPr preferRelativeResize="0"/>
          <p:nvPr/>
        </p:nvPicPr>
        <p:blipFill>
          <a:blip r:embed="rId3">
            <a:alphaModFix/>
          </a:blip>
          <a:stretch>
            <a:fillRect/>
          </a:stretch>
        </p:blipFill>
        <p:spPr>
          <a:xfrm>
            <a:off x="760000" y="2495225"/>
            <a:ext cx="1784412" cy="1920326"/>
          </a:xfrm>
          <a:prstGeom prst="rect">
            <a:avLst/>
          </a:prstGeom>
          <a:noFill/>
          <a:ln>
            <a:noFill/>
          </a:ln>
        </p:spPr>
      </p:pic>
      <p:pic>
        <p:nvPicPr>
          <p:cNvPr id="351" name="Google Shape;351;p48"/>
          <p:cNvPicPr preferRelativeResize="0"/>
          <p:nvPr/>
        </p:nvPicPr>
        <p:blipFill>
          <a:blip r:embed="rId4">
            <a:alphaModFix/>
          </a:blip>
          <a:stretch>
            <a:fillRect/>
          </a:stretch>
        </p:blipFill>
        <p:spPr>
          <a:xfrm>
            <a:off x="4828100" y="2495225"/>
            <a:ext cx="1872932" cy="2015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4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Clustering Algorithms</a:t>
            </a:r>
            <a:endParaRPr sz="2400"/>
          </a:p>
        </p:txBody>
      </p:sp>
      <p:sp>
        <p:nvSpPr>
          <p:cNvPr id="357" name="Google Shape;357;p4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CCCCCC"/>
                </a:solidFill>
              </a:rPr>
              <a:t>‹#›</a:t>
            </a:fld>
            <a:endParaRPr>
              <a:solidFill>
                <a:srgbClr val="CCCCCC"/>
              </a:solidFill>
            </a:endParaRPr>
          </a:p>
        </p:txBody>
      </p:sp>
      <p:sp>
        <p:nvSpPr>
          <p:cNvPr id="358" name="Google Shape;358;p49"/>
          <p:cNvSpPr txBox="1"/>
          <p:nvPr/>
        </p:nvSpPr>
        <p:spPr>
          <a:xfrm>
            <a:off x="3610800" y="1948350"/>
            <a:ext cx="192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Ubuntu"/>
                <a:ea typeface="Ubuntu"/>
                <a:cs typeface="Ubuntu"/>
                <a:sym typeface="Ubuntu"/>
              </a:rPr>
              <a:t>k-modes clustering</a:t>
            </a:r>
            <a:endParaRPr b="1" sz="1500">
              <a:latin typeface="Ubuntu"/>
              <a:ea typeface="Ubuntu"/>
              <a:cs typeface="Ubuntu"/>
              <a:sym typeface="Ubuntu"/>
            </a:endParaRPr>
          </a:p>
        </p:txBody>
      </p:sp>
      <p:sp>
        <p:nvSpPr>
          <p:cNvPr id="359" name="Google Shape;359;p49"/>
          <p:cNvSpPr txBox="1"/>
          <p:nvPr/>
        </p:nvSpPr>
        <p:spPr>
          <a:xfrm>
            <a:off x="2794050" y="2363850"/>
            <a:ext cx="3555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Ubuntu Light"/>
                <a:ea typeface="Ubuntu Light"/>
                <a:cs typeface="Ubuntu Light"/>
                <a:sym typeface="Ubuntu Light"/>
              </a:rPr>
              <a:t>k-modes </a:t>
            </a:r>
            <a:r>
              <a:rPr lang="es">
                <a:latin typeface="Ubuntu Light"/>
                <a:ea typeface="Ubuntu Light"/>
                <a:cs typeface="Ubuntu Light"/>
                <a:sym typeface="Ubuntu Light"/>
              </a:rPr>
              <a:t>clustering</a:t>
            </a:r>
            <a:r>
              <a:rPr lang="es">
                <a:latin typeface="Ubuntu Light"/>
                <a:ea typeface="Ubuntu Light"/>
                <a:cs typeface="Ubuntu Light"/>
                <a:sym typeface="Ubuntu Light"/>
              </a:rPr>
              <a:t> is the extension of k-means, which uses modes as the cluster center.</a:t>
            </a:r>
            <a:endParaRPr>
              <a:latin typeface="Ubuntu Light"/>
              <a:ea typeface="Ubuntu Light"/>
              <a:cs typeface="Ubuntu Light"/>
              <a:sym typeface="Ubuntu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5600"/>
              <a:t>Preliminaries</a:t>
            </a:r>
            <a:endParaRPr sz="5600"/>
          </a:p>
        </p:txBody>
      </p:sp>
      <p:sp>
        <p:nvSpPr>
          <p:cNvPr id="365" name="Google Shape;365;p5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366" name="Google Shape;366;p50"/>
          <p:cNvSpPr txBox="1"/>
          <p:nvPr>
            <p:ph idx="1" type="subTitle"/>
          </p:nvPr>
        </p:nvSpPr>
        <p:spPr>
          <a:xfrm>
            <a:off x="1546450" y="3015325"/>
            <a:ext cx="6051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ways to access and edit data from Wikidata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nvSpPr>
        <p:spPr>
          <a:xfrm>
            <a:off x="625650" y="1480450"/>
            <a:ext cx="7892700" cy="3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Ubuntu Light"/>
              <a:ea typeface="Ubuntu Light"/>
              <a:cs typeface="Ubuntu Light"/>
              <a:sym typeface="Ubuntu Light"/>
            </a:endParaRPr>
          </a:p>
          <a:p>
            <a:pPr indent="0" lvl="0" marL="0" rtl="0" algn="ctr">
              <a:spcBef>
                <a:spcPts val="0"/>
              </a:spcBef>
              <a:spcAft>
                <a:spcPts val="0"/>
              </a:spcAft>
              <a:buNone/>
            </a:pPr>
            <a:r>
              <a:rPr lang="es" sz="1700">
                <a:solidFill>
                  <a:schemeClr val="dk1"/>
                </a:solidFill>
                <a:latin typeface="Ubuntu Light"/>
                <a:ea typeface="Ubuntu Light"/>
                <a:cs typeface="Ubuntu Light"/>
                <a:sym typeface="Ubuntu Light"/>
              </a:rPr>
              <a:t>Adrian Sze Yuen Low - 46866259</a:t>
            </a:r>
            <a:endParaRPr sz="1700">
              <a:solidFill>
                <a:schemeClr val="dk1"/>
              </a:solidFill>
              <a:latin typeface="Ubuntu Light"/>
              <a:ea typeface="Ubuntu Light"/>
              <a:cs typeface="Ubuntu Light"/>
              <a:sym typeface="Ubuntu Light"/>
            </a:endParaRPr>
          </a:p>
          <a:p>
            <a:pPr indent="0" lvl="0" marL="0" rtl="0" algn="ctr">
              <a:spcBef>
                <a:spcPts val="0"/>
              </a:spcBef>
              <a:spcAft>
                <a:spcPts val="0"/>
              </a:spcAft>
              <a:buNone/>
            </a:pPr>
            <a:br>
              <a:rPr lang="es" sz="1700">
                <a:solidFill>
                  <a:schemeClr val="dk1"/>
                </a:solidFill>
                <a:latin typeface="Ubuntu Light"/>
                <a:ea typeface="Ubuntu Light"/>
                <a:cs typeface="Ubuntu Light"/>
                <a:sym typeface="Ubuntu Light"/>
              </a:rPr>
            </a:br>
            <a:r>
              <a:rPr lang="es" sz="1700">
                <a:solidFill>
                  <a:schemeClr val="dk1"/>
                </a:solidFill>
                <a:latin typeface="Ubuntu Light"/>
                <a:ea typeface="Ubuntu Light"/>
                <a:cs typeface="Ubuntu Light"/>
                <a:sym typeface="Ubuntu Light"/>
              </a:rPr>
              <a:t>Ferdi Sungkar - 46699484</a:t>
            </a:r>
            <a:endParaRPr sz="1700">
              <a:solidFill>
                <a:schemeClr val="dk1"/>
              </a:solidFill>
              <a:latin typeface="Ubuntu Light"/>
              <a:ea typeface="Ubuntu Light"/>
              <a:cs typeface="Ubuntu Light"/>
              <a:sym typeface="Ubuntu Light"/>
            </a:endParaRPr>
          </a:p>
          <a:p>
            <a:pPr indent="0" lvl="0" marL="0" rtl="0" algn="ctr">
              <a:spcBef>
                <a:spcPts val="0"/>
              </a:spcBef>
              <a:spcAft>
                <a:spcPts val="0"/>
              </a:spcAft>
              <a:buNone/>
            </a:pPr>
            <a:br>
              <a:rPr lang="es" sz="1700">
                <a:solidFill>
                  <a:schemeClr val="dk1"/>
                </a:solidFill>
                <a:latin typeface="Ubuntu Light"/>
                <a:ea typeface="Ubuntu Light"/>
                <a:cs typeface="Ubuntu Light"/>
                <a:sym typeface="Ubuntu Light"/>
              </a:rPr>
            </a:br>
            <a:r>
              <a:rPr lang="es" sz="1700">
                <a:solidFill>
                  <a:schemeClr val="dk1"/>
                </a:solidFill>
                <a:latin typeface="Ubuntu Light"/>
                <a:ea typeface="Ubuntu Light"/>
                <a:cs typeface="Ubuntu Light"/>
                <a:sym typeface="Ubuntu Light"/>
              </a:rPr>
              <a:t>Ida Green Heglund - 474615940</a:t>
            </a:r>
            <a:endParaRPr sz="1700">
              <a:solidFill>
                <a:schemeClr val="dk1"/>
              </a:solidFill>
              <a:latin typeface="Ubuntu Light"/>
              <a:ea typeface="Ubuntu Light"/>
              <a:cs typeface="Ubuntu Light"/>
              <a:sym typeface="Ubuntu Light"/>
            </a:endParaRPr>
          </a:p>
          <a:p>
            <a:pPr indent="0" lvl="0" marL="0" rtl="0" algn="ctr">
              <a:spcBef>
                <a:spcPts val="0"/>
              </a:spcBef>
              <a:spcAft>
                <a:spcPts val="0"/>
              </a:spcAft>
              <a:buNone/>
            </a:pPr>
            <a:br>
              <a:rPr lang="es" sz="1700">
                <a:solidFill>
                  <a:schemeClr val="dk1"/>
                </a:solidFill>
                <a:latin typeface="Ubuntu Light"/>
                <a:ea typeface="Ubuntu Light"/>
                <a:cs typeface="Ubuntu Light"/>
                <a:sym typeface="Ubuntu Light"/>
              </a:rPr>
            </a:br>
            <a:r>
              <a:rPr lang="es" sz="1700">
                <a:solidFill>
                  <a:schemeClr val="dk1"/>
                </a:solidFill>
                <a:latin typeface="Ubuntu Light"/>
                <a:ea typeface="Ubuntu Light"/>
                <a:cs typeface="Ubuntu Light"/>
                <a:sym typeface="Ubuntu Light"/>
              </a:rPr>
              <a:t>James McAuley - 45340088</a:t>
            </a:r>
            <a:endParaRPr sz="1600">
              <a:solidFill>
                <a:schemeClr val="dk1"/>
              </a:solidFill>
              <a:latin typeface="Ubuntu"/>
              <a:ea typeface="Ubuntu"/>
              <a:cs typeface="Ubuntu"/>
              <a:sym typeface="Ubuntu"/>
            </a:endParaRPr>
          </a:p>
        </p:txBody>
      </p:sp>
      <p:sp>
        <p:nvSpPr>
          <p:cNvPr id="200" name="Google Shape;200;p33"/>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Members of the group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Preliminaries</a:t>
            </a:r>
            <a:endParaRPr/>
          </a:p>
        </p:txBody>
      </p:sp>
      <p:cxnSp>
        <p:nvCxnSpPr>
          <p:cNvPr id="372" name="Google Shape;372;p51"/>
          <p:cNvCxnSpPr/>
          <p:nvPr/>
        </p:nvCxnSpPr>
        <p:spPr>
          <a:xfrm flipH="1">
            <a:off x="4490400" y="1615475"/>
            <a:ext cx="10800" cy="2757000"/>
          </a:xfrm>
          <a:prstGeom prst="straightConnector1">
            <a:avLst/>
          </a:prstGeom>
          <a:noFill/>
          <a:ln cap="flat" cmpd="sng" w="38100">
            <a:solidFill>
              <a:schemeClr val="accent1"/>
            </a:solidFill>
            <a:prstDash val="solid"/>
            <a:round/>
            <a:headEnd len="med" w="med" type="none"/>
            <a:tailEnd len="med" w="med" type="none"/>
          </a:ln>
        </p:spPr>
      </p:cxnSp>
      <p:cxnSp>
        <p:nvCxnSpPr>
          <p:cNvPr id="373" name="Google Shape;373;p51"/>
          <p:cNvCxnSpPr/>
          <p:nvPr/>
        </p:nvCxnSpPr>
        <p:spPr>
          <a:xfrm rot="10800000">
            <a:off x="1782625" y="2911175"/>
            <a:ext cx="5336700" cy="0"/>
          </a:xfrm>
          <a:prstGeom prst="straightConnector1">
            <a:avLst/>
          </a:prstGeom>
          <a:noFill/>
          <a:ln cap="flat" cmpd="sng" w="38100">
            <a:solidFill>
              <a:schemeClr val="accent1"/>
            </a:solidFill>
            <a:prstDash val="solid"/>
            <a:round/>
            <a:headEnd len="med" w="med" type="none"/>
            <a:tailEnd len="med" w="med" type="none"/>
          </a:ln>
        </p:spPr>
      </p:cxnSp>
      <p:sp>
        <p:nvSpPr>
          <p:cNvPr id="374" name="Google Shape;374;p51"/>
          <p:cNvSpPr txBox="1"/>
          <p:nvPr>
            <p:ph idx="4294967295" type="ctrTitle"/>
          </p:nvPr>
        </p:nvSpPr>
        <p:spPr>
          <a:xfrm>
            <a:off x="1967701" y="1615475"/>
            <a:ext cx="21135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Wikidata</a:t>
            </a:r>
            <a:endParaRPr/>
          </a:p>
        </p:txBody>
      </p:sp>
      <p:sp>
        <p:nvSpPr>
          <p:cNvPr id="375" name="Google Shape;375;p51"/>
          <p:cNvSpPr txBox="1"/>
          <p:nvPr>
            <p:ph idx="4294967295" type="subTitle"/>
          </p:nvPr>
        </p:nvSpPr>
        <p:spPr>
          <a:xfrm>
            <a:off x="1935450" y="2158950"/>
            <a:ext cx="21780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50">
                <a:solidFill>
                  <a:srgbClr val="657E93"/>
                </a:solidFill>
              </a:rPr>
              <a:t>The main source to obtain all data set</a:t>
            </a:r>
            <a:endParaRPr sz="1300">
              <a:solidFill>
                <a:srgbClr val="657E93"/>
              </a:solidFill>
            </a:endParaRPr>
          </a:p>
        </p:txBody>
      </p:sp>
      <p:sp>
        <p:nvSpPr>
          <p:cNvPr id="376" name="Google Shape;376;p51"/>
          <p:cNvSpPr txBox="1"/>
          <p:nvPr>
            <p:ph idx="4294967295" type="ctrTitle"/>
          </p:nvPr>
        </p:nvSpPr>
        <p:spPr>
          <a:xfrm>
            <a:off x="4652725" y="1615475"/>
            <a:ext cx="3437400" cy="56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K-Modes Clustering</a:t>
            </a:r>
            <a:endParaRPr sz="2200"/>
          </a:p>
        </p:txBody>
      </p:sp>
      <p:sp>
        <p:nvSpPr>
          <p:cNvPr id="377" name="Google Shape;377;p51"/>
          <p:cNvSpPr txBox="1"/>
          <p:nvPr>
            <p:ph idx="4294967295" type="subTitle"/>
          </p:nvPr>
        </p:nvSpPr>
        <p:spPr>
          <a:xfrm>
            <a:off x="4652725" y="2120550"/>
            <a:ext cx="30186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50">
                <a:solidFill>
                  <a:srgbClr val="657E93"/>
                </a:solidFill>
              </a:rPr>
              <a:t>An “extension” of K-Means clustering (Categorical version of K-Means)</a:t>
            </a:r>
            <a:endParaRPr/>
          </a:p>
        </p:txBody>
      </p:sp>
      <p:sp>
        <p:nvSpPr>
          <p:cNvPr id="378" name="Google Shape;378;p51"/>
          <p:cNvSpPr txBox="1"/>
          <p:nvPr>
            <p:ph idx="4294967295" type="ctrTitle"/>
          </p:nvPr>
        </p:nvSpPr>
        <p:spPr>
          <a:xfrm>
            <a:off x="1717650" y="3018700"/>
            <a:ext cx="27885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100"/>
              <a:t>Wikidata Query Service (SPARQL)</a:t>
            </a:r>
            <a:endParaRPr sz="2100"/>
          </a:p>
        </p:txBody>
      </p:sp>
      <p:sp>
        <p:nvSpPr>
          <p:cNvPr id="379" name="Google Shape;379;p51"/>
          <p:cNvSpPr txBox="1"/>
          <p:nvPr>
            <p:ph idx="4294967295" type="subTitle"/>
          </p:nvPr>
        </p:nvSpPr>
        <p:spPr>
          <a:xfrm>
            <a:off x="1717650" y="3770925"/>
            <a:ext cx="23181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50">
                <a:solidFill>
                  <a:srgbClr val="657E93"/>
                </a:solidFill>
              </a:rPr>
              <a:t>How we obtain the data set from Wikidata</a:t>
            </a:r>
            <a:endParaRPr/>
          </a:p>
        </p:txBody>
      </p:sp>
      <p:sp>
        <p:nvSpPr>
          <p:cNvPr id="380" name="Google Shape;380;p51"/>
          <p:cNvSpPr txBox="1"/>
          <p:nvPr>
            <p:ph idx="4294967295" type="ctrTitle"/>
          </p:nvPr>
        </p:nvSpPr>
        <p:spPr>
          <a:xfrm>
            <a:off x="4699325" y="2997125"/>
            <a:ext cx="30186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t>Apache Jena Fuseki</a:t>
            </a:r>
            <a:endParaRPr sz="2200"/>
          </a:p>
        </p:txBody>
      </p:sp>
      <p:sp>
        <p:nvSpPr>
          <p:cNvPr id="381" name="Google Shape;381;p51"/>
          <p:cNvSpPr txBox="1"/>
          <p:nvPr>
            <p:ph idx="4294967295" type="subTitle"/>
          </p:nvPr>
        </p:nvSpPr>
        <p:spPr>
          <a:xfrm>
            <a:off x="4756225" y="3640175"/>
            <a:ext cx="23631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50">
                <a:solidFill>
                  <a:srgbClr val="657E93"/>
                </a:solidFill>
              </a:rPr>
              <a:t>SPARQL server, runs as Java web application</a:t>
            </a:r>
            <a:endParaRPr sz="1150">
              <a:solidFill>
                <a:srgbClr val="657E9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52"/>
          <p:cNvSpPr txBox="1"/>
          <p:nvPr>
            <p:ph type="title"/>
          </p:nvPr>
        </p:nvSpPr>
        <p:spPr>
          <a:xfrm>
            <a:off x="570050" y="993900"/>
            <a:ext cx="70908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400"/>
              <a:t>Methodology</a:t>
            </a:r>
            <a:endParaRPr b="1" sz="5400"/>
          </a:p>
        </p:txBody>
      </p:sp>
      <p:sp>
        <p:nvSpPr>
          <p:cNvPr id="387" name="Google Shape;387;p5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cxnSp>
        <p:nvCxnSpPr>
          <p:cNvPr id="388" name="Google Shape;388;p52"/>
          <p:cNvCxnSpPr/>
          <p:nvPr/>
        </p:nvCxnSpPr>
        <p:spPr>
          <a:xfrm>
            <a:off x="631025" y="2054125"/>
            <a:ext cx="4397100" cy="225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53"/>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Code Snippets</a:t>
            </a:r>
            <a:endParaRPr/>
          </a:p>
        </p:txBody>
      </p:sp>
      <p:pic>
        <p:nvPicPr>
          <p:cNvPr id="394" name="Google Shape;394;p53"/>
          <p:cNvPicPr preferRelativeResize="0"/>
          <p:nvPr/>
        </p:nvPicPr>
        <p:blipFill>
          <a:blip r:embed="rId3">
            <a:alphaModFix/>
          </a:blip>
          <a:stretch>
            <a:fillRect/>
          </a:stretch>
        </p:blipFill>
        <p:spPr>
          <a:xfrm>
            <a:off x="536600" y="1130013"/>
            <a:ext cx="4450726" cy="2485975"/>
          </a:xfrm>
          <a:prstGeom prst="rect">
            <a:avLst/>
          </a:prstGeom>
          <a:noFill/>
          <a:ln>
            <a:noFill/>
          </a:ln>
        </p:spPr>
      </p:pic>
      <p:pic>
        <p:nvPicPr>
          <p:cNvPr id="395" name="Google Shape;395;p53"/>
          <p:cNvPicPr preferRelativeResize="0"/>
          <p:nvPr/>
        </p:nvPicPr>
        <p:blipFill>
          <a:blip r:embed="rId4">
            <a:alphaModFix/>
          </a:blip>
          <a:stretch>
            <a:fillRect/>
          </a:stretch>
        </p:blipFill>
        <p:spPr>
          <a:xfrm>
            <a:off x="4947325" y="1296569"/>
            <a:ext cx="3655600" cy="992225"/>
          </a:xfrm>
          <a:prstGeom prst="rect">
            <a:avLst/>
          </a:prstGeom>
          <a:noFill/>
          <a:ln>
            <a:noFill/>
          </a:ln>
        </p:spPr>
      </p:pic>
      <p:pic>
        <p:nvPicPr>
          <p:cNvPr id="396" name="Google Shape;396;p53"/>
          <p:cNvPicPr preferRelativeResize="0"/>
          <p:nvPr/>
        </p:nvPicPr>
        <p:blipFill>
          <a:blip r:embed="rId5">
            <a:alphaModFix/>
          </a:blip>
          <a:stretch>
            <a:fillRect/>
          </a:stretch>
        </p:blipFill>
        <p:spPr>
          <a:xfrm>
            <a:off x="5014563" y="2551399"/>
            <a:ext cx="3521125" cy="167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Code Snippets</a:t>
            </a:r>
            <a:endParaRPr/>
          </a:p>
        </p:txBody>
      </p:sp>
      <p:pic>
        <p:nvPicPr>
          <p:cNvPr id="402" name="Google Shape;402;p54"/>
          <p:cNvPicPr preferRelativeResize="0"/>
          <p:nvPr/>
        </p:nvPicPr>
        <p:blipFill>
          <a:blip r:embed="rId3">
            <a:alphaModFix/>
          </a:blip>
          <a:stretch>
            <a:fillRect/>
          </a:stretch>
        </p:blipFill>
        <p:spPr>
          <a:xfrm>
            <a:off x="690275" y="1359250"/>
            <a:ext cx="6079674" cy="1006775"/>
          </a:xfrm>
          <a:prstGeom prst="rect">
            <a:avLst/>
          </a:prstGeom>
          <a:noFill/>
          <a:ln>
            <a:noFill/>
          </a:ln>
        </p:spPr>
      </p:pic>
      <p:pic>
        <p:nvPicPr>
          <p:cNvPr id="403" name="Google Shape;403;p54"/>
          <p:cNvPicPr preferRelativeResize="0"/>
          <p:nvPr/>
        </p:nvPicPr>
        <p:blipFill>
          <a:blip r:embed="rId4">
            <a:alphaModFix/>
          </a:blip>
          <a:stretch>
            <a:fillRect/>
          </a:stretch>
        </p:blipFill>
        <p:spPr>
          <a:xfrm>
            <a:off x="637075" y="2518050"/>
            <a:ext cx="3470837" cy="913800"/>
          </a:xfrm>
          <a:prstGeom prst="rect">
            <a:avLst/>
          </a:prstGeom>
          <a:noFill/>
          <a:ln>
            <a:noFill/>
          </a:ln>
        </p:spPr>
      </p:pic>
      <p:pic>
        <p:nvPicPr>
          <p:cNvPr id="404" name="Google Shape;404;p54"/>
          <p:cNvPicPr preferRelativeResize="0"/>
          <p:nvPr/>
        </p:nvPicPr>
        <p:blipFill>
          <a:blip r:embed="rId5">
            <a:alphaModFix/>
          </a:blip>
          <a:stretch>
            <a:fillRect/>
          </a:stretch>
        </p:blipFill>
        <p:spPr>
          <a:xfrm>
            <a:off x="637063" y="3583875"/>
            <a:ext cx="6186090" cy="974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sp>
        <p:nvSpPr>
          <p:cNvPr id="409" name="Google Shape;409;p55"/>
          <p:cNvSpPr txBox="1"/>
          <p:nvPr>
            <p:ph type="title"/>
          </p:nvPr>
        </p:nvSpPr>
        <p:spPr>
          <a:xfrm>
            <a:off x="643625" y="1557708"/>
            <a:ext cx="3571500" cy="160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000"/>
              <a:t>Experiment Results</a:t>
            </a:r>
            <a:endParaRPr sz="4000"/>
          </a:p>
        </p:txBody>
      </p:sp>
      <p:sp>
        <p:nvSpPr>
          <p:cNvPr id="410" name="Google Shape;410;p55"/>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Consist of our experiment for each dataset (Animals, Books, City, Food, Human)</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sp>
        <p:nvSpPr>
          <p:cNvPr id="415" name="Google Shape;415;p56"/>
          <p:cNvSpPr txBox="1"/>
          <p:nvPr/>
        </p:nvSpPr>
        <p:spPr>
          <a:xfrm>
            <a:off x="1632900" y="2017650"/>
            <a:ext cx="5878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6000">
                <a:solidFill>
                  <a:schemeClr val="lt1"/>
                </a:solidFill>
                <a:latin typeface="Ubuntu"/>
                <a:ea typeface="Ubuntu"/>
                <a:cs typeface="Ubuntu"/>
                <a:sym typeface="Ubuntu"/>
              </a:rPr>
              <a:t>Animal</a:t>
            </a:r>
            <a:endParaRPr b="1" sz="6000">
              <a:solidFill>
                <a:schemeClr val="lt1"/>
              </a:solidFill>
              <a:latin typeface="Ubuntu"/>
              <a:ea typeface="Ubuntu"/>
              <a:cs typeface="Ubuntu"/>
              <a:sym typeface="Ubuntu"/>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sp>
        <p:nvSpPr>
          <p:cNvPr id="420" name="Google Shape;420;p57"/>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Ubuntu Light"/>
                <a:ea typeface="Ubuntu Light"/>
                <a:cs typeface="Ubuntu Light"/>
                <a:sym typeface="Ubuntu Light"/>
              </a:rPr>
              <a:t>It’s tricky to determine how many clusters there are above.</a:t>
            </a:r>
            <a:endParaRPr>
              <a:latin typeface="Ubuntu Light"/>
              <a:ea typeface="Ubuntu Light"/>
              <a:cs typeface="Ubuntu Light"/>
              <a:sym typeface="Ubuntu Light"/>
            </a:endParaRPr>
          </a:p>
        </p:txBody>
      </p:sp>
      <p:pic>
        <p:nvPicPr>
          <p:cNvPr id="421" name="Google Shape;421;p57"/>
          <p:cNvPicPr preferRelativeResize="0"/>
          <p:nvPr/>
        </p:nvPicPr>
        <p:blipFill>
          <a:blip r:embed="rId3">
            <a:alphaModFix/>
          </a:blip>
          <a:stretch>
            <a:fillRect/>
          </a:stretch>
        </p:blipFill>
        <p:spPr>
          <a:xfrm>
            <a:off x="2026050" y="594250"/>
            <a:ext cx="4361900" cy="311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pic>
        <p:nvPicPr>
          <p:cNvPr id="426" name="Google Shape;426;p58"/>
          <p:cNvPicPr preferRelativeResize="0"/>
          <p:nvPr/>
        </p:nvPicPr>
        <p:blipFill>
          <a:blip r:embed="rId3">
            <a:alphaModFix/>
          </a:blip>
          <a:stretch>
            <a:fillRect/>
          </a:stretch>
        </p:blipFill>
        <p:spPr>
          <a:xfrm>
            <a:off x="2347888" y="982275"/>
            <a:ext cx="4448225" cy="3178925"/>
          </a:xfrm>
          <a:prstGeom prst="rect">
            <a:avLst/>
          </a:prstGeom>
          <a:noFill/>
          <a:ln>
            <a:noFill/>
          </a:ln>
        </p:spPr>
      </p:pic>
      <p:sp>
        <p:nvSpPr>
          <p:cNvPr id="427" name="Google Shape;427;p58"/>
          <p:cNvSpPr txBox="1"/>
          <p:nvPr/>
        </p:nvSpPr>
        <p:spPr>
          <a:xfrm>
            <a:off x="324900" y="4161200"/>
            <a:ext cx="849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Ubuntu Light"/>
                <a:ea typeface="Ubuntu Light"/>
                <a:cs typeface="Ubuntu Light"/>
                <a:sym typeface="Ubuntu Light"/>
              </a:rPr>
              <a:t>So, we use elbow method to find out how many optimal clusters there are for one dataset to cluster.</a:t>
            </a:r>
            <a:endParaRPr>
              <a:latin typeface="Ubuntu Light"/>
              <a:ea typeface="Ubuntu Light"/>
              <a:cs typeface="Ubuntu Light"/>
              <a:sym typeface="Ubuntu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pic>
        <p:nvPicPr>
          <p:cNvPr id="432" name="Google Shape;432;p59"/>
          <p:cNvPicPr preferRelativeResize="0"/>
          <p:nvPr/>
        </p:nvPicPr>
        <p:blipFill>
          <a:blip r:embed="rId3">
            <a:alphaModFix/>
          </a:blip>
          <a:stretch>
            <a:fillRect/>
          </a:stretch>
        </p:blipFill>
        <p:spPr>
          <a:xfrm>
            <a:off x="2347888" y="982275"/>
            <a:ext cx="4448225" cy="3178925"/>
          </a:xfrm>
          <a:prstGeom prst="rect">
            <a:avLst/>
          </a:prstGeom>
          <a:noFill/>
          <a:ln>
            <a:noFill/>
          </a:ln>
        </p:spPr>
      </p:pic>
      <p:sp>
        <p:nvSpPr>
          <p:cNvPr id="433" name="Google Shape;433;p59"/>
          <p:cNvSpPr txBox="1"/>
          <p:nvPr/>
        </p:nvSpPr>
        <p:spPr>
          <a:xfrm>
            <a:off x="595500" y="4161200"/>
            <a:ext cx="795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Ubuntu Light"/>
                <a:ea typeface="Ubuntu Light"/>
                <a:cs typeface="Ubuntu Light"/>
                <a:sym typeface="Ubuntu Light"/>
              </a:rPr>
              <a:t>There are 3 clusters based on the elbow method.</a:t>
            </a:r>
            <a:endParaRPr>
              <a:latin typeface="Ubuntu Light"/>
              <a:ea typeface="Ubuntu Light"/>
              <a:cs typeface="Ubuntu Light"/>
              <a:sym typeface="Ubuntu Light"/>
            </a:endParaRPr>
          </a:p>
        </p:txBody>
      </p:sp>
      <p:sp>
        <p:nvSpPr>
          <p:cNvPr id="434" name="Google Shape;434;p59"/>
          <p:cNvSpPr/>
          <p:nvPr/>
        </p:nvSpPr>
        <p:spPr>
          <a:xfrm>
            <a:off x="3473825" y="2068275"/>
            <a:ext cx="701100" cy="605100"/>
          </a:xfrm>
          <a:prstGeom prst="ellipse">
            <a:avLst/>
          </a:prstGeom>
          <a:noFill/>
          <a:ln cap="flat" cmpd="sng" w="38100">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txBox="1"/>
          <p:nvPr/>
        </p:nvSpPr>
        <p:spPr>
          <a:xfrm>
            <a:off x="4192650" y="1876200"/>
            <a:ext cx="758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a:p>
            <a:pPr indent="0" lvl="0" marL="0" rtl="0" algn="l">
              <a:spcBef>
                <a:spcPts val="0"/>
              </a:spcBef>
              <a:spcAft>
                <a:spcPts val="0"/>
              </a:spcAft>
              <a:buNone/>
            </a:pPr>
            <a:r>
              <a:rPr b="1" lang="es" sz="2000">
                <a:solidFill>
                  <a:srgbClr val="FF6B65"/>
                </a:solidFill>
                <a:latin typeface="Ubuntu"/>
                <a:ea typeface="Ubuntu"/>
                <a:cs typeface="Ubuntu"/>
                <a:sym typeface="Ubuntu"/>
              </a:rPr>
              <a:t>3</a:t>
            </a:r>
            <a:endParaRPr b="1" sz="2000">
              <a:solidFill>
                <a:srgbClr val="FF6B65"/>
              </a:solidFill>
              <a:latin typeface="Ubuntu"/>
              <a:ea typeface="Ubuntu"/>
              <a:cs typeface="Ubuntu"/>
              <a:sym typeface="Ubuntu"/>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p60"/>
          <p:cNvSpPr txBox="1"/>
          <p:nvPr/>
        </p:nvSpPr>
        <p:spPr>
          <a:xfrm>
            <a:off x="595500" y="4161200"/>
            <a:ext cx="795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pic>
        <p:nvPicPr>
          <p:cNvPr id="441" name="Google Shape;441;p60"/>
          <p:cNvPicPr preferRelativeResize="0"/>
          <p:nvPr/>
        </p:nvPicPr>
        <p:blipFill>
          <a:blip r:embed="rId3">
            <a:alphaModFix/>
          </a:blip>
          <a:stretch>
            <a:fillRect/>
          </a:stretch>
        </p:blipFill>
        <p:spPr>
          <a:xfrm>
            <a:off x="2021263" y="603825"/>
            <a:ext cx="5101475" cy="363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p:nvPr/>
        </p:nvSpPr>
        <p:spPr>
          <a:xfrm>
            <a:off x="3635075" y="727050"/>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a:off x="6111750" y="727050"/>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7" name="Google Shape;207;p34"/>
          <p:cNvSpPr/>
          <p:nvPr/>
        </p:nvSpPr>
        <p:spPr>
          <a:xfrm>
            <a:off x="3635075" y="2701075"/>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p:nvPr/>
        </p:nvSpPr>
        <p:spPr>
          <a:xfrm>
            <a:off x="6111750" y="2701075"/>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txBox="1"/>
          <p:nvPr/>
        </p:nvSpPr>
        <p:spPr>
          <a:xfrm>
            <a:off x="3772625" y="2954700"/>
            <a:ext cx="2166600" cy="123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600">
                <a:solidFill>
                  <a:srgbClr val="595959"/>
                </a:solidFill>
                <a:latin typeface="Ubuntu"/>
                <a:ea typeface="Ubuntu"/>
                <a:cs typeface="Ubuntu"/>
                <a:sym typeface="Ubuntu"/>
              </a:rPr>
              <a:t>Online coding platforms give very little feedback to the students.</a:t>
            </a:r>
            <a:endParaRPr sz="1600">
              <a:solidFill>
                <a:srgbClr val="595959"/>
              </a:solidFill>
              <a:latin typeface="Ubuntu"/>
              <a:ea typeface="Ubuntu"/>
              <a:cs typeface="Ubuntu"/>
              <a:sym typeface="Ubuntu"/>
            </a:endParaRPr>
          </a:p>
        </p:txBody>
      </p:sp>
      <p:sp>
        <p:nvSpPr>
          <p:cNvPr id="210" name="Google Shape;210;p34"/>
          <p:cNvSpPr txBox="1"/>
          <p:nvPr/>
        </p:nvSpPr>
        <p:spPr>
          <a:xfrm>
            <a:off x="6293425" y="923100"/>
            <a:ext cx="1992900" cy="113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a:solidFill>
                  <a:srgbClr val="595959"/>
                </a:solidFill>
                <a:latin typeface="Ubuntu"/>
                <a:ea typeface="Ubuntu"/>
                <a:cs typeface="Ubuntu"/>
                <a:sym typeface="Ubuntu"/>
              </a:rPr>
              <a:t>Most online coding platforms are still very immature and doesn’t achieve key principles in their teaching.</a:t>
            </a:r>
            <a:endParaRPr>
              <a:solidFill>
                <a:srgbClr val="595959"/>
              </a:solidFill>
              <a:latin typeface="Ubuntu"/>
              <a:ea typeface="Ubuntu"/>
              <a:cs typeface="Ubuntu"/>
              <a:sym typeface="Ubuntu"/>
            </a:endParaRPr>
          </a:p>
        </p:txBody>
      </p:sp>
      <p:sp>
        <p:nvSpPr>
          <p:cNvPr id="211" name="Google Shape;211;p34"/>
          <p:cNvSpPr txBox="1"/>
          <p:nvPr/>
        </p:nvSpPr>
        <p:spPr>
          <a:xfrm>
            <a:off x="6105600" y="3003300"/>
            <a:ext cx="23526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2"/>
              </a:solidFill>
              <a:latin typeface="Ubuntu"/>
              <a:ea typeface="Ubuntu"/>
              <a:cs typeface="Ubuntu"/>
              <a:sym typeface="Ubuntu"/>
            </a:endParaRPr>
          </a:p>
        </p:txBody>
      </p:sp>
      <p:sp>
        <p:nvSpPr>
          <p:cNvPr id="212" name="Google Shape;212;p3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13" name="Google Shape;213;p34"/>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000"/>
              <a:t>Problem Space</a:t>
            </a:r>
            <a:endParaRPr sz="2200"/>
          </a:p>
        </p:txBody>
      </p:sp>
      <p:sp>
        <p:nvSpPr>
          <p:cNvPr id="214" name="Google Shape;214;p34"/>
          <p:cNvSpPr txBox="1"/>
          <p:nvPr/>
        </p:nvSpPr>
        <p:spPr>
          <a:xfrm>
            <a:off x="3724175" y="923100"/>
            <a:ext cx="2263500" cy="14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a:solidFill>
                  <a:srgbClr val="595959"/>
                </a:solidFill>
                <a:latin typeface="Ubuntu"/>
                <a:ea typeface="Ubuntu"/>
                <a:cs typeface="Ubuntu"/>
                <a:sym typeface="Ubuntu"/>
              </a:rPr>
              <a:t>Online coding platform’s little knowledge and effectiveness in teaching core programming principle.</a:t>
            </a:r>
            <a:endParaRPr>
              <a:solidFill>
                <a:schemeClr val="lt2"/>
              </a:solidFill>
              <a:latin typeface="Ubuntu"/>
              <a:ea typeface="Ubuntu"/>
              <a:cs typeface="Ubuntu"/>
              <a:sym typeface="Ubuntu"/>
            </a:endParaRPr>
          </a:p>
        </p:txBody>
      </p:sp>
      <p:sp>
        <p:nvSpPr>
          <p:cNvPr id="215" name="Google Shape;215;p34"/>
          <p:cNvSpPr txBox="1"/>
          <p:nvPr/>
        </p:nvSpPr>
        <p:spPr>
          <a:xfrm>
            <a:off x="6293425" y="2789400"/>
            <a:ext cx="20364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600">
                <a:solidFill>
                  <a:srgbClr val="595959"/>
                </a:solidFill>
                <a:latin typeface="Ubuntu"/>
                <a:ea typeface="Ubuntu"/>
                <a:cs typeface="Ubuntu"/>
                <a:sym typeface="Ubuntu"/>
              </a:rPr>
              <a:t>Not much evidence of the student fully grasped the material that they’ve just learned.</a:t>
            </a:r>
            <a:endParaRPr sz="1600">
              <a:latin typeface="Ubuntu Light"/>
              <a:ea typeface="Ubuntu Light"/>
              <a:cs typeface="Ubuntu Light"/>
              <a:sym typeface="Ubuntu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5" name="Shape 445"/>
        <p:cNvGrpSpPr/>
        <p:nvPr/>
      </p:nvGrpSpPr>
      <p:grpSpPr>
        <a:xfrm>
          <a:off x="0" y="0"/>
          <a:ext cx="0" cy="0"/>
          <a:chOff x="0" y="0"/>
          <a:chExt cx="0" cy="0"/>
        </a:xfrm>
      </p:grpSpPr>
      <p:sp>
        <p:nvSpPr>
          <p:cNvPr id="446" name="Google Shape;446;p61"/>
          <p:cNvSpPr txBox="1"/>
          <p:nvPr/>
        </p:nvSpPr>
        <p:spPr>
          <a:xfrm>
            <a:off x="595500" y="4161200"/>
            <a:ext cx="795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pic>
        <p:nvPicPr>
          <p:cNvPr id="447" name="Google Shape;447;p61"/>
          <p:cNvPicPr preferRelativeResize="0"/>
          <p:nvPr/>
        </p:nvPicPr>
        <p:blipFill>
          <a:blip r:embed="rId3">
            <a:alphaModFix/>
          </a:blip>
          <a:stretch>
            <a:fillRect/>
          </a:stretch>
        </p:blipFill>
        <p:spPr>
          <a:xfrm>
            <a:off x="507825" y="564800"/>
            <a:ext cx="4685868" cy="4013899"/>
          </a:xfrm>
          <a:prstGeom prst="rect">
            <a:avLst/>
          </a:prstGeom>
          <a:noFill/>
          <a:ln>
            <a:noFill/>
          </a:ln>
        </p:spPr>
      </p:pic>
      <p:sp>
        <p:nvSpPr>
          <p:cNvPr id="448" name="Google Shape;448;p61"/>
          <p:cNvSpPr txBox="1"/>
          <p:nvPr/>
        </p:nvSpPr>
        <p:spPr>
          <a:xfrm>
            <a:off x="5250700" y="646775"/>
            <a:ext cx="349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Based on the 3 clusters we have found, there’s also 3 centroids.</a:t>
            </a:r>
            <a:endParaRPr>
              <a:latin typeface="Ubuntu Light"/>
              <a:ea typeface="Ubuntu Light"/>
              <a:cs typeface="Ubuntu Light"/>
              <a:sym typeface="Ubuntu Light"/>
            </a:endParaRPr>
          </a:p>
        </p:txBody>
      </p:sp>
      <p:sp>
        <p:nvSpPr>
          <p:cNvPr id="449" name="Google Shape;449;p61"/>
          <p:cNvSpPr txBox="1"/>
          <p:nvPr/>
        </p:nvSpPr>
        <p:spPr>
          <a:xfrm flipH="1">
            <a:off x="4809400" y="1636075"/>
            <a:ext cx="38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9900FF"/>
                </a:solidFill>
                <a:latin typeface="Ubuntu"/>
                <a:ea typeface="Ubuntu"/>
                <a:cs typeface="Ubuntu"/>
                <a:sym typeface="Ubuntu"/>
              </a:rPr>
              <a:t>1</a:t>
            </a:r>
            <a:endParaRPr b="1" sz="2200">
              <a:solidFill>
                <a:srgbClr val="9900FF"/>
              </a:solidFill>
              <a:latin typeface="Ubuntu"/>
              <a:ea typeface="Ubuntu"/>
              <a:cs typeface="Ubuntu"/>
              <a:sym typeface="Ubuntu"/>
            </a:endParaRPr>
          </a:p>
        </p:txBody>
      </p:sp>
      <p:sp>
        <p:nvSpPr>
          <p:cNvPr id="450" name="Google Shape;450;p61"/>
          <p:cNvSpPr txBox="1"/>
          <p:nvPr/>
        </p:nvSpPr>
        <p:spPr>
          <a:xfrm flipH="1">
            <a:off x="4809400" y="2672150"/>
            <a:ext cx="38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FFFF00"/>
                </a:solidFill>
                <a:latin typeface="Ubuntu"/>
                <a:ea typeface="Ubuntu"/>
                <a:cs typeface="Ubuntu"/>
                <a:sym typeface="Ubuntu"/>
              </a:rPr>
              <a:t>2</a:t>
            </a:r>
            <a:endParaRPr b="1" sz="2200">
              <a:solidFill>
                <a:srgbClr val="FFFF00"/>
              </a:solidFill>
              <a:latin typeface="Ubuntu"/>
              <a:ea typeface="Ubuntu"/>
              <a:cs typeface="Ubuntu"/>
              <a:sym typeface="Ubuntu"/>
            </a:endParaRPr>
          </a:p>
        </p:txBody>
      </p:sp>
      <p:sp>
        <p:nvSpPr>
          <p:cNvPr id="451" name="Google Shape;451;p61"/>
          <p:cNvSpPr txBox="1"/>
          <p:nvPr/>
        </p:nvSpPr>
        <p:spPr>
          <a:xfrm flipH="1">
            <a:off x="4809400" y="3765825"/>
            <a:ext cx="38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00C3B1"/>
                </a:solidFill>
                <a:latin typeface="Ubuntu"/>
                <a:ea typeface="Ubuntu"/>
                <a:cs typeface="Ubuntu"/>
                <a:sym typeface="Ubuntu"/>
              </a:rPr>
              <a:t>3</a:t>
            </a:r>
            <a:endParaRPr b="1" sz="2200">
              <a:solidFill>
                <a:srgbClr val="00C3B1"/>
              </a:solidFill>
              <a:latin typeface="Ubuntu"/>
              <a:ea typeface="Ubuntu"/>
              <a:cs typeface="Ubuntu"/>
              <a:sym typeface="Ubuntu"/>
            </a:endParaRPr>
          </a:p>
        </p:txBody>
      </p:sp>
      <p:pic>
        <p:nvPicPr>
          <p:cNvPr id="452" name="Google Shape;452;p61"/>
          <p:cNvPicPr preferRelativeResize="0"/>
          <p:nvPr/>
        </p:nvPicPr>
        <p:blipFill>
          <a:blip r:embed="rId4">
            <a:alphaModFix/>
          </a:blip>
          <a:stretch>
            <a:fillRect/>
          </a:stretch>
        </p:blipFill>
        <p:spPr>
          <a:xfrm>
            <a:off x="5417125" y="1770988"/>
            <a:ext cx="3163360" cy="23255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sp>
        <p:nvSpPr>
          <p:cNvPr id="457" name="Google Shape;457;p62"/>
          <p:cNvSpPr txBox="1"/>
          <p:nvPr/>
        </p:nvSpPr>
        <p:spPr>
          <a:xfrm>
            <a:off x="595500" y="4161200"/>
            <a:ext cx="795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458" name="Google Shape;458;p62"/>
          <p:cNvSpPr txBox="1"/>
          <p:nvPr/>
        </p:nvSpPr>
        <p:spPr>
          <a:xfrm>
            <a:off x="525100" y="3749150"/>
            <a:ext cx="7789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Somehow, when we visualize the centroid into the clustering, it only displays 1 centroid,</a:t>
            </a:r>
            <a:endParaRPr>
              <a:latin typeface="Ubuntu Light"/>
              <a:ea typeface="Ubuntu Light"/>
              <a:cs typeface="Ubuntu Light"/>
              <a:sym typeface="Ubuntu Light"/>
            </a:endParaRPr>
          </a:p>
          <a:p>
            <a:pPr indent="0" lvl="0" marL="0" rtl="0" algn="l">
              <a:spcBef>
                <a:spcPts val="0"/>
              </a:spcBef>
              <a:spcAft>
                <a:spcPts val="0"/>
              </a:spcAft>
              <a:buNone/>
            </a:pPr>
            <a:r>
              <a:rPr lang="es">
                <a:latin typeface="Ubuntu Light"/>
                <a:ea typeface="Ubuntu Light"/>
                <a:cs typeface="Ubuntu Light"/>
                <a:sym typeface="Ubuntu Light"/>
              </a:rPr>
              <a:t>when it should be 3 based on the 3 clusters.</a:t>
            </a:r>
            <a:endParaRPr>
              <a:latin typeface="Ubuntu Light"/>
              <a:ea typeface="Ubuntu Light"/>
              <a:cs typeface="Ubuntu Light"/>
              <a:sym typeface="Ubuntu Light"/>
            </a:endParaRPr>
          </a:p>
          <a:p>
            <a:pPr indent="0" lvl="0" marL="0" rtl="0" algn="l">
              <a:spcBef>
                <a:spcPts val="0"/>
              </a:spcBef>
              <a:spcAft>
                <a:spcPts val="0"/>
              </a:spcAft>
              <a:buNone/>
            </a:pPr>
            <a:r>
              <a:t/>
            </a:r>
            <a:endParaRPr>
              <a:latin typeface="Ubuntu Light"/>
              <a:ea typeface="Ubuntu Light"/>
              <a:cs typeface="Ubuntu Light"/>
              <a:sym typeface="Ubuntu Light"/>
            </a:endParaRPr>
          </a:p>
          <a:p>
            <a:pPr indent="0" lvl="0" marL="0" rtl="0" algn="l">
              <a:spcBef>
                <a:spcPts val="0"/>
              </a:spcBef>
              <a:spcAft>
                <a:spcPts val="0"/>
              </a:spcAft>
              <a:buNone/>
            </a:pPr>
            <a:r>
              <a:rPr lang="es">
                <a:latin typeface="Ubuntu Light"/>
                <a:ea typeface="Ubuntu Light"/>
                <a:cs typeface="Ubuntu Light"/>
                <a:sym typeface="Ubuntu Light"/>
              </a:rPr>
              <a:t>This also applies to the others data, so we decide to visualize it without the centroids.</a:t>
            </a:r>
            <a:endParaRPr>
              <a:latin typeface="Ubuntu Light"/>
              <a:ea typeface="Ubuntu Light"/>
              <a:cs typeface="Ubuntu Light"/>
              <a:sym typeface="Ubuntu Light"/>
            </a:endParaRPr>
          </a:p>
        </p:txBody>
      </p:sp>
      <p:pic>
        <p:nvPicPr>
          <p:cNvPr id="459" name="Google Shape;459;p62"/>
          <p:cNvPicPr preferRelativeResize="0"/>
          <p:nvPr/>
        </p:nvPicPr>
        <p:blipFill>
          <a:blip r:embed="rId3">
            <a:alphaModFix/>
          </a:blip>
          <a:stretch>
            <a:fillRect/>
          </a:stretch>
        </p:blipFill>
        <p:spPr>
          <a:xfrm>
            <a:off x="418738" y="728725"/>
            <a:ext cx="8306525" cy="2847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sp>
        <p:nvSpPr>
          <p:cNvPr id="464" name="Google Shape;464;p63"/>
          <p:cNvSpPr txBox="1"/>
          <p:nvPr/>
        </p:nvSpPr>
        <p:spPr>
          <a:xfrm>
            <a:off x="1632900" y="2017650"/>
            <a:ext cx="5878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6000">
                <a:solidFill>
                  <a:schemeClr val="lt1"/>
                </a:solidFill>
                <a:latin typeface="Ubuntu"/>
                <a:ea typeface="Ubuntu"/>
                <a:cs typeface="Ubuntu"/>
                <a:sym typeface="Ubuntu"/>
              </a:rPr>
              <a:t>Books</a:t>
            </a:r>
            <a:endParaRPr b="1" sz="6000">
              <a:solidFill>
                <a:schemeClr val="lt1"/>
              </a:solidFill>
              <a:latin typeface="Ubuntu"/>
              <a:ea typeface="Ubuntu"/>
              <a:cs typeface="Ubuntu"/>
              <a:sym typeface="Ubuntu"/>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64"/>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pic>
        <p:nvPicPr>
          <p:cNvPr id="470" name="Google Shape;470;p64"/>
          <p:cNvPicPr preferRelativeResize="0"/>
          <p:nvPr/>
        </p:nvPicPr>
        <p:blipFill>
          <a:blip r:embed="rId3">
            <a:alphaModFix/>
          </a:blip>
          <a:stretch>
            <a:fillRect/>
          </a:stretch>
        </p:blipFill>
        <p:spPr>
          <a:xfrm>
            <a:off x="539288" y="1247775"/>
            <a:ext cx="3762375" cy="2647950"/>
          </a:xfrm>
          <a:prstGeom prst="rect">
            <a:avLst/>
          </a:prstGeom>
          <a:noFill/>
          <a:ln>
            <a:noFill/>
          </a:ln>
        </p:spPr>
      </p:pic>
      <p:sp>
        <p:nvSpPr>
          <p:cNvPr id="471" name="Google Shape;471;p64"/>
          <p:cNvSpPr txBox="1"/>
          <p:nvPr/>
        </p:nvSpPr>
        <p:spPr>
          <a:xfrm>
            <a:off x="2413200" y="4027675"/>
            <a:ext cx="43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There are 8 clusters based on the elbow method.</a:t>
            </a:r>
            <a:endParaRPr>
              <a:latin typeface="Ubuntu Light"/>
              <a:ea typeface="Ubuntu Light"/>
              <a:cs typeface="Ubuntu Light"/>
              <a:sym typeface="Ubuntu Light"/>
            </a:endParaRPr>
          </a:p>
        </p:txBody>
      </p:sp>
      <p:pic>
        <p:nvPicPr>
          <p:cNvPr id="472" name="Google Shape;472;p64"/>
          <p:cNvPicPr preferRelativeResize="0"/>
          <p:nvPr/>
        </p:nvPicPr>
        <p:blipFill>
          <a:blip r:embed="rId4">
            <a:alphaModFix/>
          </a:blip>
          <a:stretch>
            <a:fillRect/>
          </a:stretch>
        </p:blipFill>
        <p:spPr>
          <a:xfrm>
            <a:off x="4876688" y="1247775"/>
            <a:ext cx="3619500" cy="2514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6" name="Shape 476"/>
        <p:cNvGrpSpPr/>
        <p:nvPr/>
      </p:nvGrpSpPr>
      <p:grpSpPr>
        <a:xfrm>
          <a:off x="0" y="0"/>
          <a:ext cx="0" cy="0"/>
          <a:chOff x="0" y="0"/>
          <a:chExt cx="0" cy="0"/>
        </a:xfrm>
      </p:grpSpPr>
      <p:sp>
        <p:nvSpPr>
          <p:cNvPr id="477" name="Google Shape;477;p65"/>
          <p:cNvSpPr txBox="1"/>
          <p:nvPr/>
        </p:nvSpPr>
        <p:spPr>
          <a:xfrm>
            <a:off x="1632900" y="2017650"/>
            <a:ext cx="5878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6000">
                <a:solidFill>
                  <a:schemeClr val="lt1"/>
                </a:solidFill>
                <a:latin typeface="Ubuntu"/>
                <a:ea typeface="Ubuntu"/>
                <a:cs typeface="Ubuntu"/>
                <a:sym typeface="Ubuntu"/>
              </a:rPr>
              <a:t>City</a:t>
            </a:r>
            <a:endParaRPr b="1" sz="6000">
              <a:solidFill>
                <a:schemeClr val="lt1"/>
              </a:solidFill>
              <a:latin typeface="Ubuntu"/>
              <a:ea typeface="Ubuntu"/>
              <a:cs typeface="Ubuntu"/>
              <a:sym typeface="Ubuntu"/>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1" name="Shape 481"/>
        <p:cNvGrpSpPr/>
        <p:nvPr/>
      </p:nvGrpSpPr>
      <p:grpSpPr>
        <a:xfrm>
          <a:off x="0" y="0"/>
          <a:ext cx="0" cy="0"/>
          <a:chOff x="0" y="0"/>
          <a:chExt cx="0" cy="0"/>
        </a:xfrm>
      </p:grpSpPr>
      <p:sp>
        <p:nvSpPr>
          <p:cNvPr id="482" name="Google Shape;482;p66"/>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483" name="Google Shape;483;p66"/>
          <p:cNvSpPr txBox="1"/>
          <p:nvPr/>
        </p:nvSpPr>
        <p:spPr>
          <a:xfrm>
            <a:off x="2413200" y="4027675"/>
            <a:ext cx="43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There are 8 clusters based on the elbow method.</a:t>
            </a:r>
            <a:endParaRPr>
              <a:latin typeface="Ubuntu Light"/>
              <a:ea typeface="Ubuntu Light"/>
              <a:cs typeface="Ubuntu Light"/>
              <a:sym typeface="Ubuntu Light"/>
            </a:endParaRPr>
          </a:p>
        </p:txBody>
      </p:sp>
      <p:pic>
        <p:nvPicPr>
          <p:cNvPr id="484" name="Google Shape;484;p66"/>
          <p:cNvPicPr preferRelativeResize="0"/>
          <p:nvPr/>
        </p:nvPicPr>
        <p:blipFill>
          <a:blip r:embed="rId3">
            <a:alphaModFix/>
          </a:blip>
          <a:stretch>
            <a:fillRect/>
          </a:stretch>
        </p:blipFill>
        <p:spPr>
          <a:xfrm>
            <a:off x="613425" y="1247775"/>
            <a:ext cx="3705225" cy="2647950"/>
          </a:xfrm>
          <a:prstGeom prst="rect">
            <a:avLst/>
          </a:prstGeom>
          <a:noFill/>
          <a:ln>
            <a:noFill/>
          </a:ln>
        </p:spPr>
      </p:pic>
      <p:pic>
        <p:nvPicPr>
          <p:cNvPr id="485" name="Google Shape;485;p66"/>
          <p:cNvPicPr preferRelativeResize="0"/>
          <p:nvPr/>
        </p:nvPicPr>
        <p:blipFill>
          <a:blip r:embed="rId4">
            <a:alphaModFix/>
          </a:blip>
          <a:stretch>
            <a:fillRect/>
          </a:stretch>
        </p:blipFill>
        <p:spPr>
          <a:xfrm>
            <a:off x="4682350" y="1247775"/>
            <a:ext cx="3524250" cy="2514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 name="Shape 489"/>
        <p:cNvGrpSpPr/>
        <p:nvPr/>
      </p:nvGrpSpPr>
      <p:grpSpPr>
        <a:xfrm>
          <a:off x="0" y="0"/>
          <a:ext cx="0" cy="0"/>
          <a:chOff x="0" y="0"/>
          <a:chExt cx="0" cy="0"/>
        </a:xfrm>
      </p:grpSpPr>
      <p:sp>
        <p:nvSpPr>
          <p:cNvPr id="490" name="Google Shape;490;p67"/>
          <p:cNvSpPr txBox="1"/>
          <p:nvPr/>
        </p:nvSpPr>
        <p:spPr>
          <a:xfrm>
            <a:off x="1632900" y="2017650"/>
            <a:ext cx="5878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6000">
                <a:solidFill>
                  <a:schemeClr val="lt1"/>
                </a:solidFill>
                <a:latin typeface="Ubuntu"/>
                <a:ea typeface="Ubuntu"/>
                <a:cs typeface="Ubuntu"/>
                <a:sym typeface="Ubuntu"/>
              </a:rPr>
              <a:t>Food</a:t>
            </a:r>
            <a:endParaRPr b="1" sz="6000">
              <a:solidFill>
                <a:schemeClr val="lt1"/>
              </a:solidFill>
              <a:latin typeface="Ubuntu"/>
              <a:ea typeface="Ubuntu"/>
              <a:cs typeface="Ubuntu"/>
              <a:sym typeface="Ubuntu"/>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68"/>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496" name="Google Shape;496;p68"/>
          <p:cNvSpPr txBox="1"/>
          <p:nvPr/>
        </p:nvSpPr>
        <p:spPr>
          <a:xfrm>
            <a:off x="2413200" y="4027675"/>
            <a:ext cx="43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There are 7 clusters based on the elbow method.</a:t>
            </a:r>
            <a:endParaRPr>
              <a:latin typeface="Ubuntu Light"/>
              <a:ea typeface="Ubuntu Light"/>
              <a:cs typeface="Ubuntu Light"/>
              <a:sym typeface="Ubuntu Light"/>
            </a:endParaRPr>
          </a:p>
        </p:txBody>
      </p:sp>
      <p:pic>
        <p:nvPicPr>
          <p:cNvPr id="497" name="Google Shape;497;p68"/>
          <p:cNvPicPr preferRelativeResize="0"/>
          <p:nvPr/>
        </p:nvPicPr>
        <p:blipFill>
          <a:blip r:embed="rId3">
            <a:alphaModFix/>
          </a:blip>
          <a:stretch>
            <a:fillRect/>
          </a:stretch>
        </p:blipFill>
        <p:spPr>
          <a:xfrm>
            <a:off x="517375" y="1103300"/>
            <a:ext cx="3762375" cy="2647950"/>
          </a:xfrm>
          <a:prstGeom prst="rect">
            <a:avLst/>
          </a:prstGeom>
          <a:noFill/>
          <a:ln>
            <a:noFill/>
          </a:ln>
        </p:spPr>
      </p:pic>
      <p:pic>
        <p:nvPicPr>
          <p:cNvPr id="498" name="Google Shape;498;p68"/>
          <p:cNvPicPr preferRelativeResize="0"/>
          <p:nvPr/>
        </p:nvPicPr>
        <p:blipFill>
          <a:blip r:embed="rId4">
            <a:alphaModFix/>
          </a:blip>
          <a:stretch>
            <a:fillRect/>
          </a:stretch>
        </p:blipFill>
        <p:spPr>
          <a:xfrm>
            <a:off x="4653050" y="1169975"/>
            <a:ext cx="3619500" cy="2514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69"/>
          <p:cNvSpPr txBox="1"/>
          <p:nvPr/>
        </p:nvSpPr>
        <p:spPr>
          <a:xfrm>
            <a:off x="1632900" y="2017650"/>
            <a:ext cx="5878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6000">
                <a:solidFill>
                  <a:schemeClr val="lt1"/>
                </a:solidFill>
                <a:latin typeface="Ubuntu"/>
                <a:ea typeface="Ubuntu"/>
                <a:cs typeface="Ubuntu"/>
                <a:sym typeface="Ubuntu"/>
              </a:rPr>
              <a:t>Human</a:t>
            </a:r>
            <a:endParaRPr b="1" sz="6000">
              <a:solidFill>
                <a:schemeClr val="lt1"/>
              </a:solidFill>
              <a:latin typeface="Ubuntu"/>
              <a:ea typeface="Ubuntu"/>
              <a:cs typeface="Ubuntu"/>
              <a:sym typeface="Ubuntu"/>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70"/>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509" name="Google Shape;509;p70"/>
          <p:cNvSpPr txBox="1"/>
          <p:nvPr/>
        </p:nvSpPr>
        <p:spPr>
          <a:xfrm>
            <a:off x="2413200" y="4027675"/>
            <a:ext cx="43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pic>
        <p:nvPicPr>
          <p:cNvPr id="510" name="Google Shape;510;p70"/>
          <p:cNvPicPr preferRelativeResize="0"/>
          <p:nvPr/>
        </p:nvPicPr>
        <p:blipFill>
          <a:blip r:embed="rId3">
            <a:alphaModFix/>
          </a:blip>
          <a:stretch>
            <a:fillRect/>
          </a:stretch>
        </p:blipFill>
        <p:spPr>
          <a:xfrm>
            <a:off x="2413200" y="565425"/>
            <a:ext cx="4317600" cy="3080666"/>
          </a:xfrm>
          <a:prstGeom prst="rect">
            <a:avLst/>
          </a:prstGeom>
          <a:noFill/>
          <a:ln>
            <a:noFill/>
          </a:ln>
        </p:spPr>
      </p:pic>
      <p:sp>
        <p:nvSpPr>
          <p:cNvPr id="511" name="Google Shape;511;p70"/>
          <p:cNvSpPr txBox="1"/>
          <p:nvPr/>
        </p:nvSpPr>
        <p:spPr>
          <a:xfrm>
            <a:off x="734850" y="3716250"/>
            <a:ext cx="767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Ubuntu Light"/>
                <a:ea typeface="Ubuntu Light"/>
                <a:cs typeface="Ubuntu Light"/>
                <a:sym typeface="Ubuntu Light"/>
              </a:rPr>
              <a:t>Unlike the previous </a:t>
            </a:r>
            <a:r>
              <a:rPr lang="es">
                <a:latin typeface="Ubuntu Light"/>
                <a:ea typeface="Ubuntu Light"/>
                <a:cs typeface="Ubuntu Light"/>
                <a:sym typeface="Ubuntu Light"/>
              </a:rPr>
              <a:t>clusterings</a:t>
            </a:r>
            <a:r>
              <a:rPr lang="es">
                <a:latin typeface="Ubuntu Light"/>
                <a:ea typeface="Ubuntu Light"/>
                <a:cs typeface="Ubuntu Light"/>
                <a:sym typeface="Ubuntu Light"/>
              </a:rPr>
              <a:t>, human is more unique because it’s more </a:t>
            </a:r>
            <a:r>
              <a:rPr lang="es">
                <a:latin typeface="Ubuntu Light"/>
                <a:ea typeface="Ubuntu Light"/>
                <a:cs typeface="Ubuntu Light"/>
                <a:sym typeface="Ubuntu Light"/>
              </a:rPr>
              <a:t>scattered</a:t>
            </a:r>
            <a:r>
              <a:rPr lang="es">
                <a:latin typeface="Ubuntu Light"/>
                <a:ea typeface="Ubuntu Light"/>
                <a:cs typeface="Ubuntu Light"/>
                <a:sym typeface="Ubuntu Light"/>
              </a:rPr>
              <a:t> around.</a:t>
            </a:r>
            <a:endParaRPr>
              <a:latin typeface="Ubuntu Light"/>
              <a:ea typeface="Ubuntu Light"/>
              <a:cs typeface="Ubuntu Light"/>
              <a:sym typeface="Ubuntu Light"/>
            </a:endParaRPr>
          </a:p>
          <a:p>
            <a:pPr indent="0" lvl="0" marL="0" rtl="0" algn="ctr">
              <a:spcBef>
                <a:spcPts val="0"/>
              </a:spcBef>
              <a:spcAft>
                <a:spcPts val="0"/>
              </a:spcAft>
              <a:buNone/>
            </a:pPr>
            <a:r>
              <a:rPr lang="es">
                <a:latin typeface="Ubuntu Light"/>
                <a:ea typeface="Ubuntu Light"/>
                <a:cs typeface="Ubuntu Light"/>
                <a:sym typeface="Ubuntu Light"/>
              </a:rPr>
              <a:t>So in mind, there should be more clusters.</a:t>
            </a:r>
            <a:endParaRPr>
              <a:latin typeface="Ubuntu Light"/>
              <a:ea typeface="Ubuntu Light"/>
              <a:cs typeface="Ubuntu Light"/>
              <a:sym typeface="Ubuntu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Initial Concept</a:t>
            </a:r>
            <a:endParaRPr sz="2400"/>
          </a:p>
        </p:txBody>
      </p:sp>
      <p:cxnSp>
        <p:nvCxnSpPr>
          <p:cNvPr id="221" name="Google Shape;221;p35"/>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222" name="Google Shape;222;p35"/>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
        <p:nvSpPr>
          <p:cNvPr id="223" name="Google Shape;223;p3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24" name="Google Shape;224;p35"/>
          <p:cNvSpPr txBox="1"/>
          <p:nvPr>
            <p:ph idx="1" type="subTitle"/>
          </p:nvPr>
        </p:nvSpPr>
        <p:spPr>
          <a:xfrm>
            <a:off x="1026650" y="2358225"/>
            <a:ext cx="2271000" cy="107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595959"/>
                </a:solidFill>
                <a:latin typeface="Ubuntu"/>
                <a:ea typeface="Ubuntu"/>
                <a:cs typeface="Ubuntu"/>
                <a:sym typeface="Ubuntu"/>
              </a:rPr>
              <a:t>An online learning platform that is not anti-social</a:t>
            </a:r>
            <a:endParaRPr sz="1800">
              <a:solidFill>
                <a:srgbClr val="595959"/>
              </a:solidFill>
              <a:latin typeface="Ubuntu"/>
              <a:ea typeface="Ubuntu"/>
              <a:cs typeface="Ubuntu"/>
              <a:sym typeface="Ubuntu"/>
            </a:endParaRPr>
          </a:p>
          <a:p>
            <a:pPr indent="0" lvl="0" marL="0" rtl="0" algn="ctr">
              <a:spcBef>
                <a:spcPts val="1200"/>
              </a:spcBef>
              <a:spcAft>
                <a:spcPts val="0"/>
              </a:spcAft>
              <a:buClr>
                <a:schemeClr val="dk1"/>
              </a:buClr>
              <a:buSzPts val="1100"/>
              <a:buFont typeface="Arial"/>
              <a:buNone/>
            </a:pPr>
            <a:r>
              <a:t/>
            </a:r>
            <a:endParaRPr/>
          </a:p>
        </p:txBody>
      </p:sp>
      <p:sp>
        <p:nvSpPr>
          <p:cNvPr id="225" name="Google Shape;225;p35"/>
          <p:cNvSpPr txBox="1"/>
          <p:nvPr>
            <p:ph idx="4" type="subTitle"/>
          </p:nvPr>
        </p:nvSpPr>
        <p:spPr>
          <a:xfrm>
            <a:off x="3515163" y="2358225"/>
            <a:ext cx="2113500" cy="107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rgbClr val="595959"/>
                </a:solidFill>
                <a:latin typeface="Ubuntu"/>
                <a:ea typeface="Ubuntu"/>
                <a:cs typeface="Ubuntu"/>
                <a:sym typeface="Ubuntu"/>
              </a:rPr>
              <a:t>Get students together to solve complex problems</a:t>
            </a:r>
            <a:endParaRPr sz="1800">
              <a:solidFill>
                <a:srgbClr val="595959"/>
              </a:solidFill>
            </a:endParaRPr>
          </a:p>
        </p:txBody>
      </p:sp>
      <p:sp>
        <p:nvSpPr>
          <p:cNvPr id="226" name="Google Shape;226;p35"/>
          <p:cNvSpPr txBox="1"/>
          <p:nvPr>
            <p:ph idx="6" type="subTitle"/>
          </p:nvPr>
        </p:nvSpPr>
        <p:spPr>
          <a:xfrm>
            <a:off x="5934051" y="2121525"/>
            <a:ext cx="2113500" cy="1551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rgbClr val="595959"/>
                </a:solidFill>
                <a:latin typeface="Ubuntu"/>
                <a:ea typeface="Ubuntu"/>
                <a:cs typeface="Ubuntu"/>
                <a:sym typeface="Ubuntu"/>
              </a:rPr>
              <a:t>Bring in students to discuss and share their thoughts</a:t>
            </a:r>
            <a:endParaRPr>
              <a:solidFill>
                <a:srgbClr val="59595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5" name="Shape 515"/>
        <p:cNvGrpSpPr/>
        <p:nvPr/>
      </p:nvGrpSpPr>
      <p:grpSpPr>
        <a:xfrm>
          <a:off x="0" y="0"/>
          <a:ext cx="0" cy="0"/>
          <a:chOff x="0" y="0"/>
          <a:chExt cx="0" cy="0"/>
        </a:xfrm>
      </p:grpSpPr>
      <p:sp>
        <p:nvSpPr>
          <p:cNvPr id="516" name="Google Shape;516;p71"/>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517" name="Google Shape;517;p71"/>
          <p:cNvSpPr txBox="1"/>
          <p:nvPr/>
        </p:nvSpPr>
        <p:spPr>
          <a:xfrm>
            <a:off x="2413200" y="4027675"/>
            <a:ext cx="43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518" name="Google Shape;518;p71"/>
          <p:cNvSpPr txBox="1"/>
          <p:nvPr/>
        </p:nvSpPr>
        <p:spPr>
          <a:xfrm>
            <a:off x="734850" y="37162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pic>
        <p:nvPicPr>
          <p:cNvPr id="519" name="Google Shape;519;p71"/>
          <p:cNvPicPr preferRelativeResize="0"/>
          <p:nvPr/>
        </p:nvPicPr>
        <p:blipFill>
          <a:blip r:embed="rId3">
            <a:alphaModFix/>
          </a:blip>
          <a:stretch>
            <a:fillRect/>
          </a:stretch>
        </p:blipFill>
        <p:spPr>
          <a:xfrm>
            <a:off x="1482088" y="520200"/>
            <a:ext cx="6179823" cy="3411451"/>
          </a:xfrm>
          <a:prstGeom prst="rect">
            <a:avLst/>
          </a:prstGeom>
          <a:noFill/>
          <a:ln>
            <a:noFill/>
          </a:ln>
        </p:spPr>
      </p:pic>
      <p:sp>
        <p:nvSpPr>
          <p:cNvPr id="520" name="Google Shape;520;p71"/>
          <p:cNvSpPr txBox="1"/>
          <p:nvPr/>
        </p:nvSpPr>
        <p:spPr>
          <a:xfrm>
            <a:off x="648300" y="4027675"/>
            <a:ext cx="784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Ubuntu Light"/>
                <a:ea typeface="Ubuntu Light"/>
                <a:cs typeface="Ubuntu Light"/>
                <a:sym typeface="Ubuntu Light"/>
              </a:rPr>
              <a:t>But based on the elbow method, there are only 2 clusters. Which seems odd,</a:t>
            </a:r>
            <a:endParaRPr>
              <a:latin typeface="Ubuntu Light"/>
              <a:ea typeface="Ubuntu Light"/>
              <a:cs typeface="Ubuntu Light"/>
              <a:sym typeface="Ubuntu Light"/>
            </a:endParaRPr>
          </a:p>
          <a:p>
            <a:pPr indent="0" lvl="0" marL="0" rtl="0" algn="ctr">
              <a:spcBef>
                <a:spcPts val="0"/>
              </a:spcBef>
              <a:spcAft>
                <a:spcPts val="0"/>
              </a:spcAft>
              <a:buNone/>
            </a:pPr>
            <a:r>
              <a:rPr lang="es">
                <a:latin typeface="Ubuntu Light"/>
                <a:ea typeface="Ubuntu Light"/>
                <a:cs typeface="Ubuntu Light"/>
                <a:sym typeface="Ubuntu Light"/>
              </a:rPr>
              <a:t>considering there are more scattered data as displayed before.</a:t>
            </a:r>
            <a:endParaRPr>
              <a:latin typeface="Ubuntu Light"/>
              <a:ea typeface="Ubuntu Light"/>
              <a:cs typeface="Ubuntu Light"/>
              <a:sym typeface="Ubuntu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4" name="Shape 524"/>
        <p:cNvGrpSpPr/>
        <p:nvPr/>
      </p:nvGrpSpPr>
      <p:grpSpPr>
        <a:xfrm>
          <a:off x="0" y="0"/>
          <a:ext cx="0" cy="0"/>
          <a:chOff x="0" y="0"/>
          <a:chExt cx="0" cy="0"/>
        </a:xfrm>
      </p:grpSpPr>
      <p:sp>
        <p:nvSpPr>
          <p:cNvPr id="525" name="Google Shape;525;p72"/>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526" name="Google Shape;526;p72"/>
          <p:cNvSpPr txBox="1"/>
          <p:nvPr/>
        </p:nvSpPr>
        <p:spPr>
          <a:xfrm>
            <a:off x="2413200" y="4027675"/>
            <a:ext cx="43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527" name="Google Shape;527;p72"/>
          <p:cNvSpPr txBox="1"/>
          <p:nvPr/>
        </p:nvSpPr>
        <p:spPr>
          <a:xfrm>
            <a:off x="734850" y="37162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528" name="Google Shape;528;p72"/>
          <p:cNvSpPr txBox="1"/>
          <p:nvPr/>
        </p:nvSpPr>
        <p:spPr>
          <a:xfrm>
            <a:off x="677025" y="694725"/>
            <a:ext cx="784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Ubuntu Light"/>
                <a:ea typeface="Ubuntu Light"/>
                <a:cs typeface="Ubuntu Light"/>
                <a:sym typeface="Ubuntu Light"/>
              </a:rPr>
              <a:t>The result with only 2 clusters:</a:t>
            </a:r>
            <a:endParaRPr>
              <a:latin typeface="Ubuntu Light"/>
              <a:ea typeface="Ubuntu Light"/>
              <a:cs typeface="Ubuntu Light"/>
              <a:sym typeface="Ubuntu Light"/>
            </a:endParaRPr>
          </a:p>
        </p:txBody>
      </p:sp>
      <p:pic>
        <p:nvPicPr>
          <p:cNvPr id="529" name="Google Shape;529;p72"/>
          <p:cNvPicPr preferRelativeResize="0"/>
          <p:nvPr/>
        </p:nvPicPr>
        <p:blipFill>
          <a:blip r:embed="rId3">
            <a:alphaModFix/>
          </a:blip>
          <a:stretch>
            <a:fillRect/>
          </a:stretch>
        </p:blipFill>
        <p:spPr>
          <a:xfrm>
            <a:off x="2441925" y="1228175"/>
            <a:ext cx="4260150" cy="3039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73"/>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535" name="Google Shape;535;p73"/>
          <p:cNvSpPr txBox="1"/>
          <p:nvPr/>
        </p:nvSpPr>
        <p:spPr>
          <a:xfrm>
            <a:off x="734850" y="37162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536" name="Google Shape;536;p73"/>
          <p:cNvSpPr txBox="1"/>
          <p:nvPr/>
        </p:nvSpPr>
        <p:spPr>
          <a:xfrm>
            <a:off x="648300" y="521850"/>
            <a:ext cx="784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Ubuntu Light"/>
                <a:ea typeface="Ubuntu Light"/>
                <a:cs typeface="Ubuntu Light"/>
                <a:sym typeface="Ubuntu Light"/>
              </a:rPr>
              <a:t>So we decided to increase the range of the elbow method, whereas the previous is only 1-10, now it will be increased to 1 until 20. </a:t>
            </a:r>
            <a:endParaRPr>
              <a:latin typeface="Ubuntu Light"/>
              <a:ea typeface="Ubuntu Light"/>
              <a:cs typeface="Ubuntu Light"/>
              <a:sym typeface="Ubuntu Light"/>
            </a:endParaRPr>
          </a:p>
        </p:txBody>
      </p:sp>
      <p:pic>
        <p:nvPicPr>
          <p:cNvPr id="537" name="Google Shape;537;p73"/>
          <p:cNvPicPr preferRelativeResize="0"/>
          <p:nvPr/>
        </p:nvPicPr>
        <p:blipFill>
          <a:blip r:embed="rId3">
            <a:alphaModFix/>
          </a:blip>
          <a:stretch>
            <a:fillRect/>
          </a:stretch>
        </p:blipFill>
        <p:spPr>
          <a:xfrm>
            <a:off x="1656513" y="1137450"/>
            <a:ext cx="6368874" cy="3513575"/>
          </a:xfrm>
          <a:prstGeom prst="rect">
            <a:avLst/>
          </a:prstGeom>
          <a:noFill/>
          <a:ln>
            <a:noFill/>
          </a:ln>
        </p:spPr>
      </p:pic>
      <p:sp>
        <p:nvSpPr>
          <p:cNvPr id="538" name="Google Shape;538;p73"/>
          <p:cNvSpPr/>
          <p:nvPr/>
        </p:nvSpPr>
        <p:spPr>
          <a:xfrm>
            <a:off x="5049050" y="3912450"/>
            <a:ext cx="470700" cy="307500"/>
          </a:xfrm>
          <a:prstGeom prst="ellipse">
            <a:avLst/>
          </a:prstGeom>
          <a:noFill/>
          <a:ln cap="flat" cmpd="sng" w="38100">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3"/>
          <p:cNvSpPr/>
          <p:nvPr/>
        </p:nvSpPr>
        <p:spPr>
          <a:xfrm flipH="1">
            <a:off x="5606200" y="4003800"/>
            <a:ext cx="1239000" cy="124800"/>
          </a:xfrm>
          <a:prstGeom prst="rightArrow">
            <a:avLst>
              <a:gd fmla="val 50000" name="adj1"/>
              <a:gd fmla="val 50000" name="adj2"/>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3"/>
          <p:cNvSpPr txBox="1"/>
          <p:nvPr/>
        </p:nvSpPr>
        <p:spPr>
          <a:xfrm>
            <a:off x="6893225" y="3716100"/>
            <a:ext cx="166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There can be up to 16 clusters!</a:t>
            </a:r>
            <a:endParaRPr>
              <a:latin typeface="Ubuntu Light"/>
              <a:ea typeface="Ubuntu Light"/>
              <a:cs typeface="Ubuntu Light"/>
              <a:sym typeface="Ubuntu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74"/>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546" name="Google Shape;546;p74"/>
          <p:cNvSpPr txBox="1"/>
          <p:nvPr/>
        </p:nvSpPr>
        <p:spPr>
          <a:xfrm>
            <a:off x="2413200" y="4027675"/>
            <a:ext cx="43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pic>
        <p:nvPicPr>
          <p:cNvPr id="547" name="Google Shape;547;p74"/>
          <p:cNvPicPr preferRelativeResize="0"/>
          <p:nvPr/>
        </p:nvPicPr>
        <p:blipFill>
          <a:blip r:embed="rId3">
            <a:alphaModFix/>
          </a:blip>
          <a:stretch>
            <a:fillRect/>
          </a:stretch>
        </p:blipFill>
        <p:spPr>
          <a:xfrm>
            <a:off x="2017875" y="552575"/>
            <a:ext cx="5108250" cy="3644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75"/>
          <p:cNvSpPr txBox="1"/>
          <p:nvPr/>
        </p:nvSpPr>
        <p:spPr>
          <a:xfrm>
            <a:off x="1632900" y="878550"/>
            <a:ext cx="5878200" cy="338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5200">
                <a:solidFill>
                  <a:schemeClr val="lt1"/>
                </a:solidFill>
                <a:latin typeface="Ubuntu"/>
                <a:ea typeface="Ubuntu"/>
                <a:cs typeface="Ubuntu"/>
                <a:sym typeface="Ubuntu"/>
              </a:rPr>
              <a:t>Clustering Animal, Books, City, Food, Human All in One</a:t>
            </a:r>
            <a:endParaRPr b="1" sz="5200">
              <a:solidFill>
                <a:schemeClr val="lt1"/>
              </a:solidFill>
              <a:latin typeface="Ubuntu"/>
              <a:ea typeface="Ubuntu"/>
              <a:cs typeface="Ubuntu"/>
              <a:sym typeface="Ubuntu"/>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 name="Shape 556"/>
        <p:cNvGrpSpPr/>
        <p:nvPr/>
      </p:nvGrpSpPr>
      <p:grpSpPr>
        <a:xfrm>
          <a:off x="0" y="0"/>
          <a:ext cx="0" cy="0"/>
          <a:chOff x="0" y="0"/>
          <a:chExt cx="0" cy="0"/>
        </a:xfrm>
      </p:grpSpPr>
      <p:sp>
        <p:nvSpPr>
          <p:cNvPr id="557" name="Google Shape;557;p76"/>
          <p:cNvSpPr txBox="1"/>
          <p:nvPr/>
        </p:nvSpPr>
        <p:spPr>
          <a:xfrm>
            <a:off x="734850" y="3931650"/>
            <a:ext cx="76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Ubuntu Light"/>
              <a:ea typeface="Ubuntu Light"/>
              <a:cs typeface="Ubuntu Light"/>
              <a:sym typeface="Ubuntu Light"/>
            </a:endParaRPr>
          </a:p>
        </p:txBody>
      </p:sp>
      <p:sp>
        <p:nvSpPr>
          <p:cNvPr id="558" name="Google Shape;558;p76"/>
          <p:cNvSpPr txBox="1"/>
          <p:nvPr/>
        </p:nvSpPr>
        <p:spPr>
          <a:xfrm>
            <a:off x="2413200" y="4027675"/>
            <a:ext cx="43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pic>
        <p:nvPicPr>
          <p:cNvPr id="559" name="Google Shape;559;p76"/>
          <p:cNvPicPr preferRelativeResize="0"/>
          <p:nvPr/>
        </p:nvPicPr>
        <p:blipFill>
          <a:blip r:embed="rId3">
            <a:alphaModFix/>
          </a:blip>
          <a:stretch>
            <a:fillRect/>
          </a:stretch>
        </p:blipFill>
        <p:spPr>
          <a:xfrm>
            <a:off x="1840750" y="741075"/>
            <a:ext cx="5462501" cy="36613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sp>
        <p:nvSpPr>
          <p:cNvPr id="564" name="Google Shape;564;p77"/>
          <p:cNvSpPr/>
          <p:nvPr/>
        </p:nvSpPr>
        <p:spPr>
          <a:xfrm>
            <a:off x="3635075" y="727050"/>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7"/>
          <p:cNvSpPr/>
          <p:nvPr/>
        </p:nvSpPr>
        <p:spPr>
          <a:xfrm>
            <a:off x="6111750" y="727050"/>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66" name="Google Shape;566;p77"/>
          <p:cNvSpPr/>
          <p:nvPr/>
        </p:nvSpPr>
        <p:spPr>
          <a:xfrm>
            <a:off x="3635075" y="2701075"/>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7"/>
          <p:cNvSpPr/>
          <p:nvPr/>
        </p:nvSpPr>
        <p:spPr>
          <a:xfrm>
            <a:off x="6111750" y="2701075"/>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7"/>
          <p:cNvSpPr txBox="1"/>
          <p:nvPr/>
        </p:nvSpPr>
        <p:spPr>
          <a:xfrm>
            <a:off x="3772625" y="2782375"/>
            <a:ext cx="2166600" cy="15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Ubuntu"/>
                <a:ea typeface="Ubuntu"/>
                <a:cs typeface="Ubuntu"/>
                <a:sym typeface="Ubuntu"/>
              </a:rPr>
              <a:t>Dataset such as human, where more scattered and varied than others, must have a long range of elbow method</a:t>
            </a:r>
            <a:br>
              <a:rPr lang="es">
                <a:solidFill>
                  <a:schemeClr val="lt2"/>
                </a:solidFill>
                <a:latin typeface="Ubuntu"/>
                <a:ea typeface="Ubuntu"/>
                <a:cs typeface="Ubuntu"/>
                <a:sym typeface="Ubuntu"/>
              </a:rPr>
            </a:br>
            <a:endParaRPr sz="1200">
              <a:solidFill>
                <a:schemeClr val="lt2"/>
              </a:solidFill>
              <a:latin typeface="Ubuntu"/>
              <a:ea typeface="Ubuntu"/>
              <a:cs typeface="Ubuntu"/>
              <a:sym typeface="Ubuntu"/>
            </a:endParaRPr>
          </a:p>
        </p:txBody>
      </p:sp>
      <p:sp>
        <p:nvSpPr>
          <p:cNvPr id="569" name="Google Shape;569;p77"/>
          <p:cNvSpPr txBox="1"/>
          <p:nvPr/>
        </p:nvSpPr>
        <p:spPr>
          <a:xfrm>
            <a:off x="6285450" y="1046125"/>
            <a:ext cx="19929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dk2"/>
                </a:solidFill>
                <a:latin typeface="Ubuntu"/>
                <a:ea typeface="Ubuntu"/>
                <a:cs typeface="Ubuntu"/>
                <a:sym typeface="Ubuntu"/>
              </a:rPr>
              <a:t>Clusters can represented by centroids   </a:t>
            </a:r>
            <a:endParaRPr sz="1600">
              <a:solidFill>
                <a:schemeClr val="lt2"/>
              </a:solidFill>
              <a:latin typeface="Ubuntu"/>
              <a:ea typeface="Ubuntu"/>
              <a:cs typeface="Ubuntu"/>
              <a:sym typeface="Ubuntu"/>
            </a:endParaRPr>
          </a:p>
        </p:txBody>
      </p:sp>
      <p:sp>
        <p:nvSpPr>
          <p:cNvPr id="570" name="Google Shape;570;p77"/>
          <p:cNvSpPr txBox="1"/>
          <p:nvPr/>
        </p:nvSpPr>
        <p:spPr>
          <a:xfrm>
            <a:off x="6105600" y="3003300"/>
            <a:ext cx="23526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2"/>
              </a:solidFill>
              <a:latin typeface="Ubuntu"/>
              <a:ea typeface="Ubuntu"/>
              <a:cs typeface="Ubuntu"/>
              <a:sym typeface="Ubuntu"/>
            </a:endParaRPr>
          </a:p>
        </p:txBody>
      </p:sp>
      <p:sp>
        <p:nvSpPr>
          <p:cNvPr id="571" name="Google Shape;571;p7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572" name="Google Shape;572;p77"/>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000"/>
              <a:t>Results and Discussion</a:t>
            </a:r>
            <a:endParaRPr sz="2200"/>
          </a:p>
        </p:txBody>
      </p:sp>
      <p:sp>
        <p:nvSpPr>
          <p:cNvPr id="573" name="Google Shape;573;p77"/>
          <p:cNvSpPr txBox="1"/>
          <p:nvPr/>
        </p:nvSpPr>
        <p:spPr>
          <a:xfrm>
            <a:off x="3724175" y="923100"/>
            <a:ext cx="2263500" cy="14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Ubuntu"/>
                <a:ea typeface="Ubuntu"/>
                <a:cs typeface="Ubuntu"/>
                <a:sym typeface="Ubuntu"/>
              </a:rPr>
              <a:t>Each datasets could contain more than 1 cluster, based on the elbow method done</a:t>
            </a:r>
            <a:endParaRPr sz="1200">
              <a:solidFill>
                <a:schemeClr val="lt2"/>
              </a:solidFill>
              <a:latin typeface="Ubuntu"/>
              <a:ea typeface="Ubuntu"/>
              <a:cs typeface="Ubuntu"/>
              <a:sym typeface="Ubuntu"/>
            </a:endParaRPr>
          </a:p>
        </p:txBody>
      </p:sp>
      <p:sp>
        <p:nvSpPr>
          <p:cNvPr id="574" name="Google Shape;574;p77"/>
          <p:cNvSpPr txBox="1"/>
          <p:nvPr/>
        </p:nvSpPr>
        <p:spPr>
          <a:xfrm>
            <a:off x="6293425" y="2884675"/>
            <a:ext cx="2036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Ubuntu Light"/>
                <a:ea typeface="Ubuntu Light"/>
                <a:cs typeface="Ubuntu Light"/>
                <a:sym typeface="Ubuntu Light"/>
              </a:rPr>
              <a:t>Other than the elbow method, optimal number of clusters could also be obtained with the </a:t>
            </a:r>
            <a:r>
              <a:rPr lang="es">
                <a:latin typeface="Ubuntu Light"/>
                <a:ea typeface="Ubuntu Light"/>
                <a:cs typeface="Ubuntu Light"/>
                <a:sym typeface="Ubuntu Light"/>
              </a:rPr>
              <a:t>silhouette</a:t>
            </a:r>
            <a:r>
              <a:rPr lang="es">
                <a:latin typeface="Ubuntu Light"/>
                <a:ea typeface="Ubuntu Light"/>
                <a:cs typeface="Ubuntu Light"/>
                <a:sym typeface="Ubuntu Light"/>
              </a:rPr>
              <a:t> method.</a:t>
            </a:r>
            <a:endParaRPr>
              <a:latin typeface="Ubuntu Light"/>
              <a:ea typeface="Ubuntu Light"/>
              <a:cs typeface="Ubuntu Light"/>
              <a:sym typeface="Ubuntu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8" name="Shape 578"/>
        <p:cNvGrpSpPr/>
        <p:nvPr/>
      </p:nvGrpSpPr>
      <p:grpSpPr>
        <a:xfrm>
          <a:off x="0" y="0"/>
          <a:ext cx="0" cy="0"/>
          <a:chOff x="0" y="0"/>
          <a:chExt cx="0" cy="0"/>
        </a:xfrm>
      </p:grpSpPr>
      <p:sp>
        <p:nvSpPr>
          <p:cNvPr id="579" name="Google Shape;579;p78"/>
          <p:cNvSpPr txBox="1"/>
          <p:nvPr>
            <p:ph type="title"/>
          </p:nvPr>
        </p:nvSpPr>
        <p:spPr>
          <a:xfrm>
            <a:off x="4598900" y="1491800"/>
            <a:ext cx="44262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3000"/>
              <a:t>Conclusions</a:t>
            </a:r>
            <a:endParaRPr sz="3000"/>
          </a:p>
        </p:txBody>
      </p:sp>
      <p:sp>
        <p:nvSpPr>
          <p:cNvPr id="580" name="Google Shape;580;p78"/>
          <p:cNvSpPr txBox="1"/>
          <p:nvPr>
            <p:ph idx="1" type="subTitle"/>
          </p:nvPr>
        </p:nvSpPr>
        <p:spPr>
          <a:xfrm>
            <a:off x="4598900" y="2968192"/>
            <a:ext cx="2920800" cy="159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Dataset column maybe too much</a:t>
            </a:r>
            <a:endParaRPr/>
          </a:p>
          <a:p>
            <a:pPr indent="-317500" lvl="0" marL="457200" rtl="0" algn="l">
              <a:spcBef>
                <a:spcPts val="0"/>
              </a:spcBef>
              <a:spcAft>
                <a:spcPts val="0"/>
              </a:spcAft>
              <a:buSzPts val="1400"/>
              <a:buChar char="-"/>
            </a:pPr>
            <a:r>
              <a:rPr lang="es"/>
              <a:t>Boolean value is hard to cluster</a:t>
            </a:r>
            <a:endParaRPr/>
          </a:p>
          <a:p>
            <a:pPr indent="-317500" lvl="0" marL="457200" rtl="0" algn="l">
              <a:spcBef>
                <a:spcPts val="0"/>
              </a:spcBef>
              <a:spcAft>
                <a:spcPts val="0"/>
              </a:spcAft>
              <a:buSzPts val="1400"/>
              <a:buChar char="-"/>
            </a:pPr>
            <a:r>
              <a:rPr lang="es"/>
              <a:t>Visualization</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84" name="Shape 584"/>
        <p:cNvGrpSpPr/>
        <p:nvPr/>
      </p:nvGrpSpPr>
      <p:grpSpPr>
        <a:xfrm>
          <a:off x="0" y="0"/>
          <a:ext cx="0" cy="0"/>
          <a:chOff x="0" y="0"/>
          <a:chExt cx="0" cy="0"/>
        </a:xfrm>
      </p:grpSpPr>
      <p:sp>
        <p:nvSpPr>
          <p:cNvPr id="585" name="Google Shape;585;p79"/>
          <p:cNvSpPr/>
          <p:nvPr/>
        </p:nvSpPr>
        <p:spPr>
          <a:xfrm>
            <a:off x="676300" y="321200"/>
            <a:ext cx="78489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9"/>
          <p:cNvSpPr/>
          <p:nvPr/>
        </p:nvSpPr>
        <p:spPr>
          <a:xfrm>
            <a:off x="676300" y="321200"/>
            <a:ext cx="20292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79"/>
          <p:cNvCxnSpPr/>
          <p:nvPr/>
        </p:nvCxnSpPr>
        <p:spPr>
          <a:xfrm>
            <a:off x="4233850" y="3374100"/>
            <a:ext cx="676200" cy="0"/>
          </a:xfrm>
          <a:prstGeom prst="straightConnector1">
            <a:avLst/>
          </a:prstGeom>
          <a:noFill/>
          <a:ln cap="flat" cmpd="sng" w="76200">
            <a:solidFill>
              <a:schemeClr val="accent1"/>
            </a:solidFill>
            <a:prstDash val="solid"/>
            <a:round/>
            <a:headEnd len="med" w="med" type="none"/>
            <a:tailEnd len="med" w="med" type="none"/>
          </a:ln>
        </p:spPr>
      </p:cxnSp>
      <p:sp>
        <p:nvSpPr>
          <p:cNvPr id="588" name="Google Shape;588;p79"/>
          <p:cNvSpPr txBox="1"/>
          <p:nvPr>
            <p:ph idx="4294967295"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589" name="Google Shape;589;p79"/>
          <p:cNvSpPr txBox="1"/>
          <p:nvPr>
            <p:ph type="ctrTitle"/>
          </p:nvPr>
        </p:nvSpPr>
        <p:spPr>
          <a:xfrm>
            <a:off x="3122800" y="2145000"/>
            <a:ext cx="2955900" cy="853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3" name="Shape 593"/>
        <p:cNvGrpSpPr/>
        <p:nvPr/>
      </p:nvGrpSpPr>
      <p:grpSpPr>
        <a:xfrm>
          <a:off x="0" y="0"/>
          <a:ext cx="0" cy="0"/>
          <a:chOff x="0" y="0"/>
          <a:chExt cx="0" cy="0"/>
        </a:xfrm>
      </p:grpSpPr>
      <p:sp>
        <p:nvSpPr>
          <p:cNvPr id="594" name="Google Shape;594;p80"/>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t>Maybe you need to divide the content</a:t>
            </a:r>
            <a:endParaRPr b="1"/>
          </a:p>
        </p:txBody>
      </p:sp>
      <p:sp>
        <p:nvSpPr>
          <p:cNvPr id="595" name="Google Shape;595;p8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596" name="Google Shape;596;p80"/>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597" name="Google Shape;597;p80"/>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dk2"/>
                </a:solidFill>
              </a:rPr>
              <a:t>Venus has a beautiful name and is the second planet from the Sun. It’s terribly hot—even hotter than Mercury—and its atmosphere is extremely poisonous. It’s the second-brightest natural object in the night sky after the Moon</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Research</a:t>
            </a:r>
            <a:endParaRPr sz="2400"/>
          </a:p>
        </p:txBody>
      </p:sp>
      <p:cxnSp>
        <p:nvCxnSpPr>
          <p:cNvPr id="232" name="Google Shape;232;p36"/>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233" name="Google Shape;233;p36"/>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
        <p:nvSpPr>
          <p:cNvPr id="234" name="Google Shape;234;p3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35" name="Google Shape;235;p36"/>
          <p:cNvSpPr txBox="1"/>
          <p:nvPr>
            <p:ph idx="1" type="subTitle"/>
          </p:nvPr>
        </p:nvSpPr>
        <p:spPr>
          <a:xfrm>
            <a:off x="1026650" y="2358225"/>
            <a:ext cx="2271000" cy="107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595959"/>
                </a:solidFill>
                <a:latin typeface="Ubuntu"/>
                <a:ea typeface="Ubuntu"/>
                <a:cs typeface="Ubuntu"/>
                <a:sym typeface="Ubuntu"/>
              </a:rPr>
              <a:t>In-person semi-structured </a:t>
            </a:r>
            <a:r>
              <a:rPr lang="es" sz="1800">
                <a:solidFill>
                  <a:srgbClr val="595959"/>
                </a:solidFill>
                <a:latin typeface="Ubuntu"/>
                <a:ea typeface="Ubuntu"/>
                <a:cs typeface="Ubuntu"/>
                <a:sym typeface="Ubuntu"/>
              </a:rPr>
              <a:t>questionnaire</a:t>
            </a:r>
            <a:endParaRPr sz="1800">
              <a:solidFill>
                <a:srgbClr val="595959"/>
              </a:solidFill>
              <a:latin typeface="Ubuntu"/>
              <a:ea typeface="Ubuntu"/>
              <a:cs typeface="Ubuntu"/>
              <a:sym typeface="Ubuntu"/>
            </a:endParaRPr>
          </a:p>
          <a:p>
            <a:pPr indent="0" lvl="0" marL="0" rtl="0" algn="ctr">
              <a:spcBef>
                <a:spcPts val="1200"/>
              </a:spcBef>
              <a:spcAft>
                <a:spcPts val="0"/>
              </a:spcAft>
              <a:buClr>
                <a:schemeClr val="dk1"/>
              </a:buClr>
              <a:buSzPts val="1100"/>
              <a:buFont typeface="Arial"/>
              <a:buNone/>
            </a:pPr>
            <a:r>
              <a:t/>
            </a:r>
            <a:endParaRPr/>
          </a:p>
        </p:txBody>
      </p:sp>
      <p:sp>
        <p:nvSpPr>
          <p:cNvPr id="236" name="Google Shape;236;p36"/>
          <p:cNvSpPr txBox="1"/>
          <p:nvPr>
            <p:ph idx="4" type="subTitle"/>
          </p:nvPr>
        </p:nvSpPr>
        <p:spPr>
          <a:xfrm>
            <a:off x="3515163" y="2358225"/>
            <a:ext cx="2113500" cy="107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rgbClr val="595959"/>
                </a:solidFill>
                <a:latin typeface="Ubuntu"/>
                <a:ea typeface="Ubuntu"/>
                <a:cs typeface="Ubuntu"/>
                <a:sym typeface="Ubuntu"/>
              </a:rPr>
              <a:t>Observation of students in coding classes</a:t>
            </a:r>
            <a:endParaRPr sz="1800">
              <a:solidFill>
                <a:srgbClr val="595959"/>
              </a:solidFill>
            </a:endParaRPr>
          </a:p>
        </p:txBody>
      </p:sp>
      <p:sp>
        <p:nvSpPr>
          <p:cNvPr id="237" name="Google Shape;237;p36"/>
          <p:cNvSpPr txBox="1"/>
          <p:nvPr>
            <p:ph idx="6" type="subTitle"/>
          </p:nvPr>
        </p:nvSpPr>
        <p:spPr>
          <a:xfrm>
            <a:off x="5966325" y="2531775"/>
            <a:ext cx="2113500" cy="731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rgbClr val="595959"/>
                </a:solidFill>
                <a:latin typeface="Ubuntu"/>
                <a:ea typeface="Ubuntu"/>
                <a:cs typeface="Ubuntu"/>
                <a:sym typeface="Ubuntu"/>
              </a:rPr>
              <a:t>Interview with an industry expert</a:t>
            </a:r>
            <a:endParaRPr>
              <a:solidFill>
                <a:srgbClr val="59595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1" name="Shape 601"/>
        <p:cNvGrpSpPr/>
        <p:nvPr/>
      </p:nvGrpSpPr>
      <p:grpSpPr>
        <a:xfrm>
          <a:off x="0" y="0"/>
          <a:ext cx="0" cy="0"/>
          <a:chOff x="0" y="0"/>
          <a:chExt cx="0" cy="0"/>
        </a:xfrm>
      </p:grpSpPr>
      <p:sp>
        <p:nvSpPr>
          <p:cNvPr id="602" name="Google Shape;602;p81"/>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You could use three columns, why not?</a:t>
            </a:r>
            <a:endParaRPr sz="2400"/>
          </a:p>
        </p:txBody>
      </p:sp>
      <p:cxnSp>
        <p:nvCxnSpPr>
          <p:cNvPr id="603" name="Google Shape;603;p81"/>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604" name="Google Shape;604;p81"/>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
        <p:nvSpPr>
          <p:cNvPr id="605" name="Google Shape;605;p8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606" name="Google Shape;606;p81"/>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MARS</a:t>
            </a:r>
            <a:endParaRPr/>
          </a:p>
        </p:txBody>
      </p:sp>
      <p:sp>
        <p:nvSpPr>
          <p:cNvPr id="607" name="Google Shape;607;p81"/>
          <p:cNvSpPr txBox="1"/>
          <p:nvPr>
            <p:ph idx="1" type="subTitle"/>
          </p:nvPr>
        </p:nvSpPr>
        <p:spPr>
          <a:xfrm>
            <a:off x="1026600" y="2667875"/>
            <a:ext cx="2271000" cy="15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608" name="Google Shape;608;p81"/>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JUPITER</a:t>
            </a:r>
            <a:endParaRPr/>
          </a:p>
        </p:txBody>
      </p:sp>
      <p:sp>
        <p:nvSpPr>
          <p:cNvPr id="609" name="Google Shape;609;p81"/>
          <p:cNvSpPr txBox="1"/>
          <p:nvPr>
            <p:ph idx="4" type="subTitle"/>
          </p:nvPr>
        </p:nvSpPr>
        <p:spPr>
          <a:xfrm>
            <a:off x="3515252" y="2667875"/>
            <a:ext cx="2113500" cy="15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610" name="Google Shape;610;p81"/>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611" name="Google Shape;611;p81"/>
          <p:cNvSpPr txBox="1"/>
          <p:nvPr>
            <p:ph idx="6" type="subTitle"/>
          </p:nvPr>
        </p:nvSpPr>
        <p:spPr>
          <a:xfrm>
            <a:off x="5925151" y="2667875"/>
            <a:ext cx="2113500" cy="15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5" name="Shape 615"/>
        <p:cNvGrpSpPr/>
        <p:nvPr/>
      </p:nvGrpSpPr>
      <p:grpSpPr>
        <a:xfrm>
          <a:off x="0" y="0"/>
          <a:ext cx="0" cy="0"/>
          <a:chOff x="0" y="0"/>
          <a:chExt cx="0" cy="0"/>
        </a:xfrm>
      </p:grpSpPr>
      <p:sp>
        <p:nvSpPr>
          <p:cNvPr id="616" name="Google Shape;616;p82"/>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7200"/>
              <a:t>Awesome words</a:t>
            </a:r>
            <a:endParaRPr sz="7200"/>
          </a:p>
        </p:txBody>
      </p:sp>
      <p:sp>
        <p:nvSpPr>
          <p:cNvPr id="617" name="Google Shape;617;p8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618" name="Google Shape;618;p82"/>
          <p:cNvSpPr txBox="1"/>
          <p:nvPr>
            <p:ph idx="1" type="subTitle"/>
          </p:nvPr>
        </p:nvSpPr>
        <p:spPr>
          <a:xfrm>
            <a:off x="1546450" y="3015325"/>
            <a:ext cx="6051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Because key words are great for catching your audience’s attention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83"/>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Infographics make your idea understandable…</a:t>
            </a:r>
            <a:endParaRPr sz="2400"/>
          </a:p>
        </p:txBody>
      </p:sp>
      <p:sp>
        <p:nvSpPr>
          <p:cNvPr id="624" name="Google Shape;624;p8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625" name="Google Shape;625;p83"/>
          <p:cNvSpPr txBox="1"/>
          <p:nvPr/>
        </p:nvSpPr>
        <p:spPr>
          <a:xfrm>
            <a:off x="998300" y="2705600"/>
            <a:ext cx="2073600" cy="70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s" sz="1000">
                <a:solidFill>
                  <a:schemeClr val="dk2"/>
                </a:solidFill>
                <a:latin typeface="Ubuntu"/>
                <a:ea typeface="Ubuntu"/>
                <a:cs typeface="Ubuntu"/>
                <a:sym typeface="Ubuntu"/>
              </a:rPr>
              <a:t>JUPITER</a:t>
            </a:r>
            <a:endParaRPr b="1" sz="1000">
              <a:solidFill>
                <a:schemeClr val="dk2"/>
              </a:solidFill>
              <a:latin typeface="Ubuntu"/>
              <a:ea typeface="Ubuntu"/>
              <a:cs typeface="Ubuntu"/>
              <a:sym typeface="Ubuntu"/>
            </a:endParaRPr>
          </a:p>
          <a:p>
            <a:pPr indent="0" lvl="0" marL="0" rtl="0" algn="r">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It’s a gas giant and the biggest planet in our Solar System</a:t>
            </a:r>
            <a:endParaRPr sz="1000">
              <a:solidFill>
                <a:schemeClr val="lt2"/>
              </a:solidFill>
              <a:latin typeface="Ubuntu Light"/>
              <a:ea typeface="Ubuntu Light"/>
              <a:cs typeface="Ubuntu Light"/>
              <a:sym typeface="Ubuntu Light"/>
            </a:endParaRPr>
          </a:p>
          <a:p>
            <a:pPr indent="0" lvl="0" marL="0" rtl="0" algn="r">
              <a:spcBef>
                <a:spcPts val="0"/>
              </a:spcBef>
              <a:spcAft>
                <a:spcPts val="0"/>
              </a:spcAft>
              <a:buClr>
                <a:schemeClr val="dk1"/>
              </a:buClr>
              <a:buSzPts val="1100"/>
              <a:buFont typeface="Arial"/>
              <a:buNone/>
            </a:pPr>
            <a:r>
              <a:t/>
            </a:r>
            <a:endParaRPr sz="1000">
              <a:solidFill>
                <a:schemeClr val="lt2"/>
              </a:solidFill>
              <a:latin typeface="Ubuntu Light"/>
              <a:ea typeface="Ubuntu Light"/>
              <a:cs typeface="Ubuntu Light"/>
              <a:sym typeface="Ubuntu Light"/>
            </a:endParaRPr>
          </a:p>
        </p:txBody>
      </p:sp>
      <p:sp>
        <p:nvSpPr>
          <p:cNvPr id="626" name="Google Shape;626;p83"/>
          <p:cNvSpPr txBox="1"/>
          <p:nvPr/>
        </p:nvSpPr>
        <p:spPr>
          <a:xfrm>
            <a:off x="5524450" y="1951825"/>
            <a:ext cx="17481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000">
                <a:solidFill>
                  <a:schemeClr val="dk2"/>
                </a:solidFill>
                <a:latin typeface="Ubuntu"/>
                <a:ea typeface="Ubuntu"/>
                <a:cs typeface="Ubuntu"/>
                <a:sym typeface="Ubuntu"/>
              </a:rPr>
              <a:t>MARS</a:t>
            </a:r>
            <a:endParaRPr b="1" sz="1000">
              <a:solidFill>
                <a:schemeClr val="dk2"/>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Despite being red, Mars is a cold place, not hot</a:t>
            </a:r>
            <a:endParaRPr sz="1000">
              <a:solidFill>
                <a:schemeClr val="lt2"/>
              </a:solidFill>
              <a:latin typeface="Ubuntu Light"/>
              <a:ea typeface="Ubuntu Light"/>
              <a:cs typeface="Ubuntu Light"/>
              <a:sym typeface="Ubuntu Light"/>
            </a:endParaRPr>
          </a:p>
          <a:p>
            <a:pPr indent="0" lvl="0" marL="0" rtl="0" algn="l">
              <a:spcBef>
                <a:spcPts val="0"/>
              </a:spcBef>
              <a:spcAft>
                <a:spcPts val="0"/>
              </a:spcAft>
              <a:buClr>
                <a:schemeClr val="dk1"/>
              </a:buClr>
              <a:buSzPts val="1100"/>
              <a:buFont typeface="Arial"/>
              <a:buNone/>
            </a:pPr>
            <a:r>
              <a:t/>
            </a:r>
            <a:endParaRPr sz="1000">
              <a:solidFill>
                <a:schemeClr val="lt2"/>
              </a:solidFill>
              <a:latin typeface="Ubuntu Light"/>
              <a:ea typeface="Ubuntu Light"/>
              <a:cs typeface="Ubuntu Light"/>
              <a:sym typeface="Ubuntu Light"/>
            </a:endParaRPr>
          </a:p>
        </p:txBody>
      </p:sp>
      <p:sp>
        <p:nvSpPr>
          <p:cNvPr id="627" name="Google Shape;627;p83"/>
          <p:cNvSpPr txBox="1"/>
          <p:nvPr/>
        </p:nvSpPr>
        <p:spPr>
          <a:xfrm>
            <a:off x="5524450" y="3227275"/>
            <a:ext cx="1839300" cy="10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000">
                <a:solidFill>
                  <a:schemeClr val="dk2"/>
                </a:solidFill>
                <a:latin typeface="Ubuntu"/>
                <a:ea typeface="Ubuntu"/>
                <a:cs typeface="Ubuntu"/>
                <a:sym typeface="Ubuntu"/>
              </a:rPr>
              <a:t>VENUS</a:t>
            </a:r>
            <a:endParaRPr b="1" sz="1000">
              <a:solidFill>
                <a:schemeClr val="dk2"/>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Venus has a beautiful name, but it’s terribly hot</a:t>
            </a:r>
            <a:endParaRPr sz="1000">
              <a:solidFill>
                <a:schemeClr val="lt2"/>
              </a:solidFill>
              <a:latin typeface="Ubuntu Light"/>
              <a:ea typeface="Ubuntu Light"/>
              <a:cs typeface="Ubuntu Light"/>
              <a:sym typeface="Ubuntu Light"/>
            </a:endParaRPr>
          </a:p>
        </p:txBody>
      </p:sp>
      <p:grpSp>
        <p:nvGrpSpPr>
          <p:cNvPr id="628" name="Google Shape;628;p83"/>
          <p:cNvGrpSpPr/>
          <p:nvPr/>
        </p:nvGrpSpPr>
        <p:grpSpPr>
          <a:xfrm>
            <a:off x="4132675" y="1951813"/>
            <a:ext cx="1356907" cy="1023304"/>
            <a:chOff x="4132675" y="1951813"/>
            <a:chExt cx="1356907" cy="1023304"/>
          </a:xfrm>
        </p:grpSpPr>
        <p:sp>
          <p:nvSpPr>
            <p:cNvPr id="629" name="Google Shape;629;p83"/>
            <p:cNvSpPr/>
            <p:nvPr/>
          </p:nvSpPr>
          <p:spPr>
            <a:xfrm>
              <a:off x="4188008" y="1952264"/>
              <a:ext cx="1243078" cy="1022852"/>
            </a:xfrm>
            <a:custGeom>
              <a:rect b="b" l="l" r="r" t="t"/>
              <a:pathLst>
                <a:path extrusionOk="0" h="4529" w="5504">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3"/>
            <p:cNvSpPr/>
            <p:nvPr/>
          </p:nvSpPr>
          <p:spPr>
            <a:xfrm>
              <a:off x="4811806" y="1951813"/>
              <a:ext cx="619281" cy="1023304"/>
            </a:xfrm>
            <a:custGeom>
              <a:rect b="b" l="l" r="r" t="t"/>
              <a:pathLst>
                <a:path extrusionOk="0" h="4531" w="2742">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3"/>
            <p:cNvSpPr/>
            <p:nvPr/>
          </p:nvSpPr>
          <p:spPr>
            <a:xfrm>
              <a:off x="4132675" y="1952264"/>
              <a:ext cx="1356907" cy="861599"/>
            </a:xfrm>
            <a:custGeom>
              <a:rect b="b" l="l" r="r" t="t"/>
              <a:pathLst>
                <a:path extrusionOk="0" h="3815" w="6008">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3"/>
            <p:cNvSpPr/>
            <p:nvPr/>
          </p:nvSpPr>
          <p:spPr>
            <a:xfrm>
              <a:off x="4435539" y="2092062"/>
              <a:ext cx="751177" cy="433397"/>
            </a:xfrm>
            <a:custGeom>
              <a:rect b="b" l="l" r="r" t="t"/>
              <a:pathLst>
                <a:path extrusionOk="0" h="1919" w="3326">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3"/>
            <p:cNvSpPr/>
            <p:nvPr/>
          </p:nvSpPr>
          <p:spPr>
            <a:xfrm>
              <a:off x="4422440" y="2092062"/>
              <a:ext cx="777376" cy="246171"/>
            </a:xfrm>
            <a:custGeom>
              <a:rect b="b" l="l" r="r" t="t"/>
              <a:pathLst>
                <a:path extrusionOk="0" h="1090" w="3442">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83"/>
          <p:cNvGrpSpPr/>
          <p:nvPr/>
        </p:nvGrpSpPr>
        <p:grpSpPr>
          <a:xfrm>
            <a:off x="3098282" y="2621217"/>
            <a:ext cx="1554074" cy="875827"/>
            <a:chOff x="3098282" y="2621217"/>
            <a:chExt cx="1554074" cy="875827"/>
          </a:xfrm>
        </p:grpSpPr>
        <p:sp>
          <p:nvSpPr>
            <p:cNvPr id="635" name="Google Shape;635;p83"/>
            <p:cNvSpPr/>
            <p:nvPr/>
          </p:nvSpPr>
          <p:spPr>
            <a:xfrm>
              <a:off x="3158584" y="2621895"/>
              <a:ext cx="1493772" cy="875149"/>
            </a:xfrm>
            <a:custGeom>
              <a:rect b="b" l="l" r="r" t="t"/>
              <a:pathLst>
                <a:path extrusionOk="0" h="3875" w="6614">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3"/>
            <p:cNvSpPr/>
            <p:nvPr/>
          </p:nvSpPr>
          <p:spPr>
            <a:xfrm>
              <a:off x="3098282" y="2621217"/>
              <a:ext cx="1554074" cy="714574"/>
            </a:xfrm>
            <a:custGeom>
              <a:rect b="b" l="l" r="r" t="t"/>
              <a:pathLst>
                <a:path extrusionOk="0" h="3164" w="6881">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3"/>
            <p:cNvSpPr/>
            <p:nvPr/>
          </p:nvSpPr>
          <p:spPr>
            <a:xfrm>
              <a:off x="3401146" y="2761467"/>
              <a:ext cx="751177" cy="435203"/>
            </a:xfrm>
            <a:custGeom>
              <a:rect b="b" l="l" r="r" t="t"/>
              <a:pathLst>
                <a:path extrusionOk="0" h="1927" w="3326">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3"/>
            <p:cNvSpPr/>
            <p:nvPr/>
          </p:nvSpPr>
          <p:spPr>
            <a:xfrm>
              <a:off x="3389854" y="2761467"/>
              <a:ext cx="775569" cy="247752"/>
            </a:xfrm>
            <a:custGeom>
              <a:rect b="b" l="l" r="r" t="t"/>
              <a:pathLst>
                <a:path extrusionOk="0" h="1097" w="3434">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83"/>
          <p:cNvGrpSpPr/>
          <p:nvPr/>
        </p:nvGrpSpPr>
        <p:grpSpPr>
          <a:xfrm>
            <a:off x="4126125" y="3140886"/>
            <a:ext cx="1360295" cy="1022852"/>
            <a:chOff x="4126125" y="3140886"/>
            <a:chExt cx="1360295" cy="1022852"/>
          </a:xfrm>
        </p:grpSpPr>
        <p:sp>
          <p:nvSpPr>
            <p:cNvPr id="640" name="Google Shape;640;p83"/>
            <p:cNvSpPr/>
            <p:nvPr/>
          </p:nvSpPr>
          <p:spPr>
            <a:xfrm>
              <a:off x="4186427" y="3140886"/>
              <a:ext cx="1238110" cy="1022852"/>
            </a:xfrm>
            <a:custGeom>
              <a:rect b="b" l="l" r="r" t="t"/>
              <a:pathLst>
                <a:path extrusionOk="0" h="4529" w="5482">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3"/>
            <p:cNvSpPr/>
            <p:nvPr/>
          </p:nvSpPr>
          <p:spPr>
            <a:xfrm>
              <a:off x="4126125" y="3140886"/>
              <a:ext cx="1360295" cy="861599"/>
            </a:xfrm>
            <a:custGeom>
              <a:rect b="b" l="l" r="r" t="t"/>
              <a:pathLst>
                <a:path extrusionOk="0" h="3815" w="6023">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3"/>
            <p:cNvSpPr/>
            <p:nvPr/>
          </p:nvSpPr>
          <p:spPr>
            <a:xfrm>
              <a:off x="4393306" y="3427710"/>
              <a:ext cx="824353" cy="435203"/>
            </a:xfrm>
            <a:custGeom>
              <a:rect b="b" l="l" r="r" t="t"/>
              <a:pathLst>
                <a:path extrusionOk="0" h="1927" w="365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3"/>
            <p:cNvSpPr/>
            <p:nvPr/>
          </p:nvSpPr>
          <p:spPr>
            <a:xfrm>
              <a:off x="4417697" y="3427710"/>
              <a:ext cx="775569" cy="247752"/>
            </a:xfrm>
            <a:custGeom>
              <a:rect b="b" l="l" r="r" t="t"/>
              <a:pathLst>
                <a:path extrusionOk="0" h="1097" w="3434">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7" name="Shape 647"/>
        <p:cNvGrpSpPr/>
        <p:nvPr/>
      </p:nvGrpSpPr>
      <p:grpSpPr>
        <a:xfrm>
          <a:off x="0" y="0"/>
          <a:ext cx="0" cy="0"/>
          <a:chOff x="0" y="0"/>
          <a:chExt cx="0" cy="0"/>
        </a:xfrm>
      </p:grpSpPr>
      <p:pic>
        <p:nvPicPr>
          <p:cNvPr id="648" name="Google Shape;648;p84" title="Gráfico">
            <a:hlinkClick r:id="rId3"/>
          </p:cNvPr>
          <p:cNvPicPr preferRelativeResize="0"/>
          <p:nvPr/>
        </p:nvPicPr>
        <p:blipFill>
          <a:blip r:embed="rId4">
            <a:alphaModFix/>
          </a:blip>
          <a:stretch>
            <a:fillRect/>
          </a:stretch>
        </p:blipFill>
        <p:spPr>
          <a:xfrm>
            <a:off x="307200" y="1021800"/>
            <a:ext cx="4587100" cy="2838384"/>
          </a:xfrm>
          <a:prstGeom prst="rect">
            <a:avLst/>
          </a:prstGeom>
          <a:noFill/>
          <a:ln>
            <a:noFill/>
          </a:ln>
        </p:spPr>
      </p:pic>
      <p:sp>
        <p:nvSpPr>
          <p:cNvPr id="649" name="Google Shape;649;p84"/>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chemeClr val="lt1"/>
              </a:solidFill>
              <a:latin typeface="Quicksand Light"/>
              <a:ea typeface="Quicksand Light"/>
              <a:cs typeface="Quicksand Light"/>
              <a:sym typeface="Quicksand Light"/>
            </a:endParaRPr>
          </a:p>
        </p:txBody>
      </p:sp>
      <p:sp>
        <p:nvSpPr>
          <p:cNvPr id="650" name="Google Shape;650;p84"/>
          <p:cNvSpPr txBox="1"/>
          <p:nvPr>
            <p:ph idx="4294967295" type="body"/>
          </p:nvPr>
        </p:nvSpPr>
        <p:spPr>
          <a:xfrm>
            <a:off x="5558775" y="1021800"/>
            <a:ext cx="3374400" cy="283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MERCURY</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Mercury is the closest planet to the Sun and is only a bit larger than our Moon</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JUPITER</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It’s a gas giant and the biggest planet in our Solar System</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MARS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Despite being red, Mars is a cold place, not hot. The planet is full of iron oxide dust</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VENUS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Venus has a beautiful name, but it’s terribly hot, even hotter than Mercury</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51" name="Google Shape;651;p8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652" name="Google Shape;652;p84"/>
          <p:cNvSpPr txBox="1"/>
          <p:nvPr>
            <p:ph idx="4294967295" type="title"/>
          </p:nvPr>
        </p:nvSpPr>
        <p:spPr>
          <a:xfrm>
            <a:off x="365604" y="4237522"/>
            <a:ext cx="35715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s" sz="1000">
                <a:solidFill>
                  <a:schemeClr val="lt2"/>
                </a:solidFill>
                <a:latin typeface="Ubuntu Light"/>
                <a:ea typeface="Ubuntu Light"/>
                <a:cs typeface="Ubuntu Light"/>
                <a:sym typeface="Ubuntu Light"/>
              </a:rPr>
              <a:t>If you want to </a:t>
            </a:r>
            <a:r>
              <a:rPr lang="es" sz="1000">
                <a:solidFill>
                  <a:schemeClr val="lt2"/>
                </a:solidFill>
              </a:rPr>
              <a:t>modify this graph</a:t>
            </a:r>
            <a:r>
              <a:rPr b="0" lang="es" sz="1000">
                <a:solidFill>
                  <a:schemeClr val="lt2"/>
                </a:solidFill>
                <a:latin typeface="Ubuntu Light"/>
                <a:ea typeface="Ubuntu Light"/>
                <a:cs typeface="Ubuntu Light"/>
                <a:sym typeface="Ubuntu Light"/>
              </a:rPr>
              <a:t>, click on it, follow the link,</a:t>
            </a:r>
            <a:endParaRPr b="0" sz="1000">
              <a:solidFill>
                <a:schemeClr val="lt2"/>
              </a:solidFill>
              <a:latin typeface="Ubuntu Light"/>
              <a:ea typeface="Ubuntu Light"/>
              <a:cs typeface="Ubuntu Light"/>
              <a:sym typeface="Ubuntu Light"/>
            </a:endParaRPr>
          </a:p>
          <a:p>
            <a:pPr indent="0" lvl="0" marL="0" rtl="0" algn="l">
              <a:spcBef>
                <a:spcPts val="0"/>
              </a:spcBef>
              <a:spcAft>
                <a:spcPts val="0"/>
              </a:spcAft>
              <a:buClr>
                <a:schemeClr val="dk1"/>
              </a:buClr>
              <a:buSzPts val="1100"/>
              <a:buFont typeface="Arial"/>
              <a:buNone/>
            </a:pPr>
            <a:r>
              <a:rPr b="0" lang="es" sz="1000">
                <a:solidFill>
                  <a:schemeClr val="lt2"/>
                </a:solidFill>
                <a:latin typeface="Ubuntu Light"/>
                <a:ea typeface="Ubuntu Light"/>
                <a:cs typeface="Ubuntu Light"/>
                <a:sym typeface="Ubuntu Light"/>
              </a:rPr>
              <a:t>change the data and replace it</a:t>
            </a:r>
            <a:endParaRPr b="0" sz="1000">
              <a:solidFill>
                <a:schemeClr val="lt2"/>
              </a:solidFill>
              <a:latin typeface="Ubuntu Light"/>
              <a:ea typeface="Ubuntu Light"/>
              <a:cs typeface="Ubuntu Light"/>
              <a:sym typeface="Ubuntu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6" name="Shape 656"/>
        <p:cNvGrpSpPr/>
        <p:nvPr/>
      </p:nvGrpSpPr>
      <p:grpSpPr>
        <a:xfrm>
          <a:off x="0" y="0"/>
          <a:ext cx="0" cy="0"/>
          <a:chOff x="0" y="0"/>
          <a:chExt cx="0" cy="0"/>
        </a:xfrm>
      </p:grpSpPr>
      <p:graphicFrame>
        <p:nvGraphicFramePr>
          <p:cNvPr id="657" name="Google Shape;657;p85"/>
          <p:cNvGraphicFramePr/>
          <p:nvPr/>
        </p:nvGraphicFramePr>
        <p:xfrm>
          <a:off x="1068100" y="1677910"/>
          <a:ext cx="3000000" cy="3000000"/>
        </p:xfrm>
        <a:graphic>
          <a:graphicData uri="http://schemas.openxmlformats.org/drawingml/2006/table">
            <a:tbl>
              <a:tblPr>
                <a:noFill/>
                <a:tableStyleId>{37F28967-105D-4F63-BBC6-7D8C93C8E668}</a:tableStyleId>
              </a:tblPr>
              <a:tblGrid>
                <a:gridCol w="1256950"/>
                <a:gridCol w="1946225"/>
                <a:gridCol w="1922100"/>
                <a:gridCol w="1922025"/>
              </a:tblGrid>
              <a:tr h="504125">
                <a:tc>
                  <a:txBody>
                    <a:bodyPr/>
                    <a:lstStyle/>
                    <a:p>
                      <a:pPr indent="0" lvl="0" marL="0" rtl="0" algn="l">
                        <a:spcBef>
                          <a:spcPts val="0"/>
                        </a:spcBef>
                        <a:spcAft>
                          <a:spcPts val="0"/>
                        </a:spcAft>
                        <a:buNone/>
                      </a:pPr>
                      <a:r>
                        <a:t/>
                      </a:r>
                      <a:endParaRPr sz="1800">
                        <a:solidFill>
                          <a:srgbClr val="666666"/>
                        </a:solidFill>
                        <a:latin typeface="Ubuntu Light"/>
                        <a:ea typeface="Ubuntu Light"/>
                        <a:cs typeface="Ubuntu Light"/>
                        <a:sym typeface="Ubuntu Light"/>
                      </a:endParaRPr>
                    </a:p>
                  </a:txBody>
                  <a:tcPr marT="68575" marB="68575" marR="91425" marL="91425" anchor="ctr">
                    <a:lnL cap="flat" cmpd="sng" w="9525">
                      <a:solidFill>
                        <a:srgbClr val="EFEFEF">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s">
                          <a:solidFill>
                            <a:schemeClr val="dk1"/>
                          </a:solidFill>
                          <a:latin typeface="Ubuntu"/>
                          <a:ea typeface="Ubuntu"/>
                          <a:cs typeface="Ubuntu"/>
                          <a:sym typeface="Ubuntu"/>
                        </a:rPr>
                        <a:t>MASS</a:t>
                      </a:r>
                      <a:endParaRPr b="1">
                        <a:solidFill>
                          <a:schemeClr val="dk1"/>
                        </a:solidFill>
                        <a:latin typeface="Ubuntu"/>
                        <a:ea typeface="Ubuntu"/>
                        <a:cs typeface="Ubuntu"/>
                        <a:sym typeface="Ubuntu"/>
                      </a:endParaRPr>
                    </a:p>
                    <a:p>
                      <a:pPr indent="0" lvl="0" marL="0" rtl="0" algn="ctr">
                        <a:spcBef>
                          <a:spcPts val="0"/>
                        </a:spcBef>
                        <a:spcAft>
                          <a:spcPts val="0"/>
                        </a:spcAft>
                        <a:buNone/>
                      </a:pPr>
                      <a:r>
                        <a:rPr b="1" lang="es" sz="900">
                          <a:solidFill>
                            <a:schemeClr val="dk1"/>
                          </a:solidFill>
                          <a:latin typeface="Ubuntu"/>
                          <a:ea typeface="Ubuntu"/>
                          <a:cs typeface="Ubuntu"/>
                          <a:sym typeface="Ubuntu"/>
                        </a:rPr>
                        <a:t>(earths)</a:t>
                      </a:r>
                      <a:endParaRPr b="1" sz="900">
                        <a:solidFill>
                          <a:schemeClr val="dk1"/>
                        </a:solidFill>
                        <a:latin typeface="Ubuntu"/>
                        <a:ea typeface="Ubuntu"/>
                        <a:cs typeface="Ubuntu"/>
                        <a:sym typeface="Ubuntu"/>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s">
                          <a:solidFill>
                            <a:schemeClr val="dk1"/>
                          </a:solidFill>
                          <a:latin typeface="Ubuntu"/>
                          <a:ea typeface="Ubuntu"/>
                          <a:cs typeface="Ubuntu"/>
                          <a:sym typeface="Ubuntu"/>
                        </a:rPr>
                        <a:t>DIAMETER</a:t>
                      </a:r>
                      <a:endParaRPr b="1">
                        <a:solidFill>
                          <a:schemeClr val="dk1"/>
                        </a:solidFill>
                        <a:latin typeface="Ubuntu"/>
                        <a:ea typeface="Ubuntu"/>
                        <a:cs typeface="Ubuntu"/>
                        <a:sym typeface="Ubuntu"/>
                      </a:endParaRPr>
                    </a:p>
                    <a:p>
                      <a:pPr indent="0" lvl="0" marL="0" rtl="0" algn="ctr">
                        <a:spcBef>
                          <a:spcPts val="0"/>
                        </a:spcBef>
                        <a:spcAft>
                          <a:spcPts val="0"/>
                        </a:spcAft>
                        <a:buNone/>
                      </a:pPr>
                      <a:r>
                        <a:rPr b="1" lang="es" sz="900">
                          <a:solidFill>
                            <a:schemeClr val="dk1"/>
                          </a:solidFill>
                          <a:latin typeface="Ubuntu"/>
                          <a:ea typeface="Ubuntu"/>
                          <a:cs typeface="Ubuntu"/>
                          <a:sym typeface="Ubuntu"/>
                        </a:rPr>
                        <a:t>(earths)</a:t>
                      </a:r>
                      <a:endParaRPr b="1" sz="1200">
                        <a:solidFill>
                          <a:schemeClr val="dk1"/>
                        </a:solidFill>
                        <a:latin typeface="Ubuntu"/>
                        <a:ea typeface="Ubuntu"/>
                        <a:cs typeface="Ubuntu"/>
                        <a:sym typeface="Ubuntu"/>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s">
                          <a:solidFill>
                            <a:schemeClr val="dk1"/>
                          </a:solidFill>
                          <a:latin typeface="Ubuntu"/>
                          <a:ea typeface="Ubuntu"/>
                          <a:cs typeface="Ubuntu"/>
                          <a:sym typeface="Ubuntu"/>
                        </a:rPr>
                        <a:t>SURFACE GRAVITY</a:t>
                      </a:r>
                      <a:endParaRPr b="1">
                        <a:solidFill>
                          <a:schemeClr val="dk1"/>
                        </a:solidFill>
                        <a:latin typeface="Ubuntu"/>
                        <a:ea typeface="Ubuntu"/>
                        <a:cs typeface="Ubuntu"/>
                        <a:sym typeface="Ubuntu"/>
                      </a:endParaRPr>
                    </a:p>
                    <a:p>
                      <a:pPr indent="0" lvl="0" marL="0" rtl="0" algn="ctr">
                        <a:spcBef>
                          <a:spcPts val="0"/>
                        </a:spcBef>
                        <a:spcAft>
                          <a:spcPts val="0"/>
                        </a:spcAft>
                        <a:buClr>
                          <a:schemeClr val="dk1"/>
                        </a:buClr>
                        <a:buSzPts val="1100"/>
                        <a:buFont typeface="Arial"/>
                        <a:buNone/>
                      </a:pPr>
                      <a:r>
                        <a:rPr b="1" lang="es" sz="900">
                          <a:solidFill>
                            <a:schemeClr val="dk1"/>
                          </a:solidFill>
                          <a:latin typeface="Ubuntu"/>
                          <a:ea typeface="Ubuntu"/>
                          <a:cs typeface="Ubuntu"/>
                          <a:sym typeface="Ubuntu"/>
                        </a:rPr>
                        <a:t>(earths)</a:t>
                      </a:r>
                      <a:endParaRPr b="1" sz="1200">
                        <a:solidFill>
                          <a:schemeClr val="dk1"/>
                        </a:solidFill>
                        <a:latin typeface="Ubuntu"/>
                        <a:ea typeface="Ubuntu"/>
                        <a:cs typeface="Ubuntu"/>
                        <a:sym typeface="Ubuntu"/>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r>
              <a:tr h="627400">
                <a:tc>
                  <a:txBody>
                    <a:bodyPr/>
                    <a:lstStyle/>
                    <a:p>
                      <a:pPr indent="0" lvl="0" marL="0" rtl="0" algn="ctr">
                        <a:spcBef>
                          <a:spcPts val="0"/>
                        </a:spcBef>
                        <a:spcAft>
                          <a:spcPts val="0"/>
                        </a:spcAft>
                        <a:buNone/>
                      </a:pPr>
                      <a:r>
                        <a:rPr b="1" lang="es">
                          <a:solidFill>
                            <a:schemeClr val="dk1"/>
                          </a:solidFill>
                          <a:latin typeface="Ubuntu"/>
                          <a:ea typeface="Ubuntu"/>
                          <a:cs typeface="Ubuntu"/>
                          <a:sym typeface="Ubuntu"/>
                        </a:rPr>
                        <a:t>MERCURY</a:t>
                      </a:r>
                      <a:endParaRPr b="1">
                        <a:solidFill>
                          <a:schemeClr val="dk1"/>
                        </a:solidFill>
                        <a:latin typeface="Ubuntu"/>
                        <a:ea typeface="Ubuntu"/>
                        <a:cs typeface="Ubuntu"/>
                        <a:sym typeface="Ubuntu"/>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0,06</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r>
              <a:tr h="627400">
                <a:tc>
                  <a:txBody>
                    <a:bodyPr/>
                    <a:lstStyle/>
                    <a:p>
                      <a:pPr indent="0" lvl="0" marL="0" rtl="0" algn="ctr">
                        <a:spcBef>
                          <a:spcPts val="0"/>
                        </a:spcBef>
                        <a:spcAft>
                          <a:spcPts val="0"/>
                        </a:spcAft>
                        <a:buNone/>
                      </a:pPr>
                      <a:r>
                        <a:rPr b="1" lang="es">
                          <a:solidFill>
                            <a:schemeClr val="dk1"/>
                          </a:solidFill>
                          <a:latin typeface="Ubuntu"/>
                          <a:ea typeface="Ubuntu"/>
                          <a:cs typeface="Ubuntu"/>
                          <a:sym typeface="Ubuntu"/>
                        </a:rPr>
                        <a:t>MARS</a:t>
                      </a:r>
                      <a:endParaRPr b="1">
                        <a:solidFill>
                          <a:schemeClr val="dk1"/>
                        </a:solidFill>
                        <a:latin typeface="Ubuntu"/>
                        <a:ea typeface="Ubuntu"/>
                        <a:cs typeface="Ubuntu"/>
                        <a:sym typeface="Ubuntu"/>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0,11</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0,53</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r>
              <a:tr h="627400">
                <a:tc>
                  <a:txBody>
                    <a:bodyPr/>
                    <a:lstStyle/>
                    <a:p>
                      <a:pPr indent="0" lvl="0" marL="0" rtl="0" algn="ctr">
                        <a:spcBef>
                          <a:spcPts val="0"/>
                        </a:spcBef>
                        <a:spcAft>
                          <a:spcPts val="0"/>
                        </a:spcAft>
                        <a:buNone/>
                      </a:pPr>
                      <a:r>
                        <a:rPr b="1" lang="es">
                          <a:solidFill>
                            <a:schemeClr val="dk1"/>
                          </a:solidFill>
                          <a:latin typeface="Ubuntu"/>
                          <a:ea typeface="Ubuntu"/>
                          <a:cs typeface="Ubuntu"/>
                          <a:sym typeface="Ubuntu"/>
                        </a:rPr>
                        <a:t>SATURN</a:t>
                      </a:r>
                      <a:endParaRPr b="1">
                        <a:solidFill>
                          <a:schemeClr val="dk1"/>
                        </a:solidFill>
                        <a:latin typeface="Ubuntu"/>
                        <a:ea typeface="Ubuntu"/>
                        <a:cs typeface="Ubuntu"/>
                        <a:sym typeface="Ubuntu"/>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95,2</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9,4</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1,16</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alpha val="27930"/>
                      </a:schemeClr>
                    </a:solidFill>
                  </a:tcPr>
                </a:tc>
              </a:tr>
            </a:tbl>
          </a:graphicData>
        </a:graphic>
      </p:graphicFrame>
      <p:sp>
        <p:nvSpPr>
          <p:cNvPr id="658" name="Google Shape;658;p85"/>
          <p:cNvSpPr txBox="1"/>
          <p:nvPr>
            <p:ph type="title"/>
          </p:nvPr>
        </p:nvSpPr>
        <p:spPr>
          <a:xfrm>
            <a:off x="1175275" y="569975"/>
            <a:ext cx="6630300" cy="55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t>… and the same </a:t>
            </a:r>
            <a:r>
              <a:rPr lang="es"/>
              <a:t>goes for</a:t>
            </a:r>
            <a:r>
              <a:rPr b="1" lang="es"/>
              <a:t> tables</a:t>
            </a:r>
            <a:endParaRPr b="1"/>
          </a:p>
        </p:txBody>
      </p:sp>
      <p:sp>
        <p:nvSpPr>
          <p:cNvPr id="659" name="Google Shape;659;p8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CCCCCC"/>
                </a:solidFill>
              </a:rPr>
              <a:t>‹#›</a:t>
            </a:fld>
            <a:endParaRPr>
              <a:solidFill>
                <a:srgbClr val="CCCCC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3" name="Shape 663"/>
        <p:cNvGrpSpPr/>
        <p:nvPr/>
      </p:nvGrpSpPr>
      <p:grpSpPr>
        <a:xfrm>
          <a:off x="0" y="0"/>
          <a:ext cx="0" cy="0"/>
          <a:chOff x="0" y="0"/>
          <a:chExt cx="0" cy="0"/>
        </a:xfrm>
      </p:grpSpPr>
      <p:grpSp>
        <p:nvGrpSpPr>
          <p:cNvPr id="664" name="Google Shape;664;p86"/>
          <p:cNvGrpSpPr/>
          <p:nvPr/>
        </p:nvGrpSpPr>
        <p:grpSpPr>
          <a:xfrm>
            <a:off x="1771835" y="1351815"/>
            <a:ext cx="5058350" cy="2982893"/>
            <a:chOff x="2514225" y="4239175"/>
            <a:chExt cx="2084800" cy="1229400"/>
          </a:xfrm>
        </p:grpSpPr>
        <p:sp>
          <p:nvSpPr>
            <p:cNvPr id="665" name="Google Shape;665;p86"/>
            <p:cNvSpPr/>
            <p:nvPr/>
          </p:nvSpPr>
          <p:spPr>
            <a:xfrm>
              <a:off x="4176650" y="5109975"/>
              <a:ext cx="242800" cy="213275"/>
            </a:xfrm>
            <a:custGeom>
              <a:rect b="b" l="l" r="r" t="t"/>
              <a:pathLst>
                <a:path extrusionOk="0" h="8531" w="9712">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6"/>
            <p:cNvSpPr/>
            <p:nvPr/>
          </p:nvSpPr>
          <p:spPr>
            <a:xfrm>
              <a:off x="3480600" y="4568475"/>
              <a:ext cx="46475" cy="82950"/>
            </a:xfrm>
            <a:custGeom>
              <a:rect b="b" l="l" r="r" t="t"/>
              <a:pathLst>
                <a:path extrusionOk="0" h="3318" w="1859">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6"/>
            <p:cNvSpPr/>
            <p:nvPr/>
          </p:nvSpPr>
          <p:spPr>
            <a:xfrm>
              <a:off x="3371275" y="4481975"/>
              <a:ext cx="64300" cy="35375"/>
            </a:xfrm>
            <a:custGeom>
              <a:rect b="b" l="l" r="r" t="t"/>
              <a:pathLst>
                <a:path extrusionOk="0" h="1415" w="2572">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6"/>
            <p:cNvSpPr/>
            <p:nvPr/>
          </p:nvSpPr>
          <p:spPr>
            <a:xfrm>
              <a:off x="3579900" y="4298275"/>
              <a:ext cx="63600" cy="52600"/>
            </a:xfrm>
            <a:custGeom>
              <a:rect b="b" l="l" r="r" t="t"/>
              <a:pathLst>
                <a:path extrusionOk="0" h="2104" w="2544">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6"/>
            <p:cNvSpPr/>
            <p:nvPr/>
          </p:nvSpPr>
          <p:spPr>
            <a:xfrm>
              <a:off x="3633325" y="4321125"/>
              <a:ext cx="13275" cy="5900"/>
            </a:xfrm>
            <a:custGeom>
              <a:rect b="b" l="l" r="r" t="t"/>
              <a:pathLst>
                <a:path extrusionOk="0" h="236" w="531">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6"/>
            <p:cNvSpPr/>
            <p:nvPr/>
          </p:nvSpPr>
          <p:spPr>
            <a:xfrm>
              <a:off x="3637950" y="4327275"/>
              <a:ext cx="24050" cy="13375"/>
            </a:xfrm>
            <a:custGeom>
              <a:rect b="b" l="l" r="r" t="t"/>
              <a:pathLst>
                <a:path extrusionOk="0" h="535" w="962">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6"/>
            <p:cNvSpPr/>
            <p:nvPr/>
          </p:nvSpPr>
          <p:spPr>
            <a:xfrm>
              <a:off x="3618525" y="4291175"/>
              <a:ext cx="58250" cy="19875"/>
            </a:xfrm>
            <a:custGeom>
              <a:rect b="b" l="l" r="r" t="t"/>
              <a:pathLst>
                <a:path extrusionOk="0" h="795" w="233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6"/>
            <p:cNvSpPr/>
            <p:nvPr/>
          </p:nvSpPr>
          <p:spPr>
            <a:xfrm>
              <a:off x="3579300" y="4317650"/>
              <a:ext cx="9900" cy="9125"/>
            </a:xfrm>
            <a:custGeom>
              <a:rect b="b" l="l" r="r" t="t"/>
              <a:pathLst>
                <a:path extrusionOk="0" h="365" w="396">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6"/>
            <p:cNvSpPr/>
            <p:nvPr/>
          </p:nvSpPr>
          <p:spPr>
            <a:xfrm>
              <a:off x="3832625" y="4430150"/>
              <a:ext cx="950" cy="25"/>
            </a:xfrm>
            <a:custGeom>
              <a:rect b="b" l="l" r="r" t="t"/>
              <a:pathLst>
                <a:path extrusionOk="0" h="1" w="38">
                  <a:moveTo>
                    <a:pt x="37" y="1"/>
                  </a:moveTo>
                  <a:lnTo>
                    <a:pt x="37" y="1"/>
                  </a:lnTo>
                  <a:cubicBezTo>
                    <a:pt x="0" y="1"/>
                    <a:pt x="12" y="1"/>
                    <a:pt x="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6"/>
            <p:cNvSpPr/>
            <p:nvPr/>
          </p:nvSpPr>
          <p:spPr>
            <a:xfrm>
              <a:off x="3821225" y="4347250"/>
              <a:ext cx="106600" cy="86250"/>
            </a:xfrm>
            <a:custGeom>
              <a:rect b="b" l="l" r="r" t="t"/>
              <a:pathLst>
                <a:path extrusionOk="0" h="3450" w="4264">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6"/>
            <p:cNvSpPr/>
            <p:nvPr/>
          </p:nvSpPr>
          <p:spPr>
            <a:xfrm>
              <a:off x="4097525" y="4309975"/>
              <a:ext cx="36675" cy="21750"/>
            </a:xfrm>
            <a:custGeom>
              <a:rect b="b" l="l" r="r" t="t"/>
              <a:pathLst>
                <a:path extrusionOk="0" h="870" w="1467">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6"/>
            <p:cNvSpPr/>
            <p:nvPr/>
          </p:nvSpPr>
          <p:spPr>
            <a:xfrm>
              <a:off x="4065175" y="4298200"/>
              <a:ext cx="37300" cy="21250"/>
            </a:xfrm>
            <a:custGeom>
              <a:rect b="b" l="l" r="r" t="t"/>
              <a:pathLst>
                <a:path extrusionOk="0" h="850" w="1492">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6"/>
            <p:cNvSpPr/>
            <p:nvPr/>
          </p:nvSpPr>
          <p:spPr>
            <a:xfrm>
              <a:off x="4055325" y="4299550"/>
              <a:ext cx="14800" cy="6200"/>
            </a:xfrm>
            <a:custGeom>
              <a:rect b="b" l="l" r="r" t="t"/>
              <a:pathLst>
                <a:path extrusionOk="0" h="248" w="592">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6"/>
            <p:cNvSpPr/>
            <p:nvPr/>
          </p:nvSpPr>
          <p:spPr>
            <a:xfrm>
              <a:off x="4058100" y="4279675"/>
              <a:ext cx="31125" cy="20875"/>
            </a:xfrm>
            <a:custGeom>
              <a:rect b="b" l="l" r="r" t="t"/>
              <a:pathLst>
                <a:path extrusionOk="0" h="835" w="1245">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6"/>
            <p:cNvSpPr/>
            <p:nvPr/>
          </p:nvSpPr>
          <p:spPr>
            <a:xfrm>
              <a:off x="4376000" y="4367675"/>
              <a:ext cx="29575" cy="11400"/>
            </a:xfrm>
            <a:custGeom>
              <a:rect b="b" l="l" r="r" t="t"/>
              <a:pathLst>
                <a:path extrusionOk="0" h="456" w="1183">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6"/>
            <p:cNvSpPr/>
            <p:nvPr/>
          </p:nvSpPr>
          <p:spPr>
            <a:xfrm>
              <a:off x="4339650" y="4390975"/>
              <a:ext cx="24350" cy="9650"/>
            </a:xfrm>
            <a:custGeom>
              <a:rect b="b" l="l" r="r" t="t"/>
              <a:pathLst>
                <a:path extrusionOk="0" h="386" w="974">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6"/>
            <p:cNvSpPr/>
            <p:nvPr/>
          </p:nvSpPr>
          <p:spPr>
            <a:xfrm>
              <a:off x="4340900" y="4385450"/>
              <a:ext cx="7700" cy="5025"/>
            </a:xfrm>
            <a:custGeom>
              <a:rect b="b" l="l" r="r" t="t"/>
              <a:pathLst>
                <a:path extrusionOk="0" h="201" w="308">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6"/>
            <p:cNvSpPr/>
            <p:nvPr/>
          </p:nvSpPr>
          <p:spPr>
            <a:xfrm>
              <a:off x="4313800" y="4365375"/>
              <a:ext cx="3675" cy="5850"/>
            </a:xfrm>
            <a:custGeom>
              <a:rect b="b" l="l" r="r" t="t"/>
              <a:pathLst>
                <a:path extrusionOk="0" h="234" w="147">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6"/>
            <p:cNvSpPr/>
            <p:nvPr/>
          </p:nvSpPr>
          <p:spPr>
            <a:xfrm>
              <a:off x="4313225" y="4386350"/>
              <a:ext cx="4850" cy="4525"/>
            </a:xfrm>
            <a:custGeom>
              <a:rect b="b" l="l" r="r" t="t"/>
              <a:pathLst>
                <a:path extrusionOk="0" h="181" w="194">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6"/>
            <p:cNvSpPr/>
            <p:nvPr/>
          </p:nvSpPr>
          <p:spPr>
            <a:xfrm>
              <a:off x="4391175" y="4350500"/>
              <a:ext cx="5650" cy="1850"/>
            </a:xfrm>
            <a:custGeom>
              <a:rect b="b" l="l" r="r" t="t"/>
              <a:pathLst>
                <a:path extrusionOk="0" h="74" w="226">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6"/>
            <p:cNvSpPr/>
            <p:nvPr/>
          </p:nvSpPr>
          <p:spPr>
            <a:xfrm>
              <a:off x="4322400" y="4358825"/>
              <a:ext cx="49925" cy="21475"/>
            </a:xfrm>
            <a:custGeom>
              <a:rect b="b" l="l" r="r" t="t"/>
              <a:pathLst>
                <a:path extrusionOk="0" h="859" w="1997">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6"/>
            <p:cNvSpPr/>
            <p:nvPr/>
          </p:nvSpPr>
          <p:spPr>
            <a:xfrm>
              <a:off x="4506900" y="4442125"/>
              <a:ext cx="10075" cy="5200"/>
            </a:xfrm>
            <a:custGeom>
              <a:rect b="b" l="l" r="r" t="t"/>
              <a:pathLst>
                <a:path extrusionOk="0" h="208" w="403">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6"/>
            <p:cNvSpPr/>
            <p:nvPr/>
          </p:nvSpPr>
          <p:spPr>
            <a:xfrm>
              <a:off x="4571600" y="4422125"/>
              <a:ext cx="24275" cy="9350"/>
            </a:xfrm>
            <a:custGeom>
              <a:rect b="b" l="l" r="r" t="t"/>
              <a:pathLst>
                <a:path extrusionOk="0" h="374" w="971">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6"/>
            <p:cNvSpPr/>
            <p:nvPr/>
          </p:nvSpPr>
          <p:spPr>
            <a:xfrm>
              <a:off x="4482575" y="4565050"/>
              <a:ext cx="6725" cy="4675"/>
            </a:xfrm>
            <a:custGeom>
              <a:rect b="b" l="l" r="r" t="t"/>
              <a:pathLst>
                <a:path extrusionOk="0" h="187" w="269">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6"/>
            <p:cNvSpPr/>
            <p:nvPr/>
          </p:nvSpPr>
          <p:spPr>
            <a:xfrm>
              <a:off x="4481475" y="4569700"/>
              <a:ext cx="1125" cy="725"/>
            </a:xfrm>
            <a:custGeom>
              <a:rect b="b" l="l" r="r" t="t"/>
              <a:pathLst>
                <a:path extrusionOk="0" h="29" w="45">
                  <a:moveTo>
                    <a:pt x="44" y="0"/>
                  </a:moveTo>
                  <a:cubicBezTo>
                    <a:pt x="14" y="10"/>
                    <a:pt x="1" y="28"/>
                    <a:pt x="3" y="28"/>
                  </a:cubicBezTo>
                  <a:cubicBezTo>
                    <a:pt x="3" y="28"/>
                    <a:pt x="5" y="27"/>
                    <a:pt x="7" y="25"/>
                  </a:cubicBezTo>
                  <a:cubicBezTo>
                    <a:pt x="32" y="25"/>
                    <a:pt x="44" y="13"/>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6"/>
            <p:cNvSpPr/>
            <p:nvPr/>
          </p:nvSpPr>
          <p:spPr>
            <a:xfrm>
              <a:off x="4323625" y="4604825"/>
              <a:ext cx="4950" cy="4025"/>
            </a:xfrm>
            <a:custGeom>
              <a:rect b="b" l="l" r="r" t="t"/>
              <a:pathLst>
                <a:path extrusionOk="0" h="161" w="198">
                  <a:moveTo>
                    <a:pt x="148" y="0"/>
                  </a:moveTo>
                  <a:cubicBezTo>
                    <a:pt x="111" y="0"/>
                    <a:pt x="74" y="0"/>
                    <a:pt x="37" y="62"/>
                  </a:cubicBezTo>
                  <a:cubicBezTo>
                    <a:pt x="0" y="123"/>
                    <a:pt x="62" y="160"/>
                    <a:pt x="124" y="160"/>
                  </a:cubicBezTo>
                  <a:cubicBezTo>
                    <a:pt x="161" y="160"/>
                    <a:pt x="198" y="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6"/>
            <p:cNvSpPr/>
            <p:nvPr/>
          </p:nvSpPr>
          <p:spPr>
            <a:xfrm>
              <a:off x="4431425" y="4647300"/>
              <a:ext cx="5875" cy="5800"/>
            </a:xfrm>
            <a:custGeom>
              <a:rect b="b" l="l" r="r" t="t"/>
              <a:pathLst>
                <a:path extrusionOk="0" h="232" w="235">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6"/>
            <p:cNvSpPr/>
            <p:nvPr/>
          </p:nvSpPr>
          <p:spPr>
            <a:xfrm>
              <a:off x="4426775" y="4657375"/>
              <a:ext cx="2125" cy="1725"/>
            </a:xfrm>
            <a:custGeom>
              <a:rect b="b" l="l" r="r" t="t"/>
              <a:pathLst>
                <a:path extrusionOk="0" h="69" w="85">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6"/>
            <p:cNvSpPr/>
            <p:nvPr/>
          </p:nvSpPr>
          <p:spPr>
            <a:xfrm>
              <a:off x="4410500" y="4679350"/>
              <a:ext cx="3325" cy="1600"/>
            </a:xfrm>
            <a:custGeom>
              <a:rect b="b" l="l" r="r" t="t"/>
              <a:pathLst>
                <a:path extrusionOk="0" h="64" w="133">
                  <a:moveTo>
                    <a:pt x="99" y="1"/>
                  </a:moveTo>
                  <a:cubicBezTo>
                    <a:pt x="62" y="1"/>
                    <a:pt x="0" y="63"/>
                    <a:pt x="25" y="63"/>
                  </a:cubicBezTo>
                  <a:cubicBezTo>
                    <a:pt x="28" y="63"/>
                    <a:pt x="31" y="64"/>
                    <a:pt x="34" y="64"/>
                  </a:cubicBezTo>
                  <a:cubicBezTo>
                    <a:pt x="72" y="64"/>
                    <a:pt x="133" y="1"/>
                    <a:pt x="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6"/>
            <p:cNvSpPr/>
            <p:nvPr/>
          </p:nvSpPr>
          <p:spPr>
            <a:xfrm>
              <a:off x="4396050" y="4687050"/>
              <a:ext cx="7575" cy="4475"/>
            </a:xfrm>
            <a:custGeom>
              <a:rect b="b" l="l" r="r" t="t"/>
              <a:pathLst>
                <a:path extrusionOk="0" h="179" w="303">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6"/>
            <p:cNvSpPr/>
            <p:nvPr/>
          </p:nvSpPr>
          <p:spPr>
            <a:xfrm>
              <a:off x="4387475" y="4693175"/>
              <a:ext cx="5875" cy="3650"/>
            </a:xfrm>
            <a:custGeom>
              <a:rect b="b" l="l" r="r" t="t"/>
              <a:pathLst>
                <a:path extrusionOk="0" h="146" w="235">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6"/>
            <p:cNvSpPr/>
            <p:nvPr/>
          </p:nvSpPr>
          <p:spPr>
            <a:xfrm>
              <a:off x="4380175" y="4696600"/>
              <a:ext cx="6125" cy="5850"/>
            </a:xfrm>
            <a:custGeom>
              <a:rect b="b" l="l" r="r" t="t"/>
              <a:pathLst>
                <a:path extrusionOk="0" h="234" w="245">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6"/>
            <p:cNvSpPr/>
            <p:nvPr/>
          </p:nvSpPr>
          <p:spPr>
            <a:xfrm>
              <a:off x="4379400" y="4707025"/>
              <a:ext cx="1525" cy="1050"/>
            </a:xfrm>
            <a:custGeom>
              <a:rect b="b" l="l" r="r" t="t"/>
              <a:pathLst>
                <a:path extrusionOk="0" h="42" w="61">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6"/>
            <p:cNvSpPr/>
            <p:nvPr/>
          </p:nvSpPr>
          <p:spPr>
            <a:xfrm>
              <a:off x="4372775" y="4702050"/>
              <a:ext cx="5000" cy="5250"/>
            </a:xfrm>
            <a:custGeom>
              <a:rect b="b" l="l" r="r" t="t"/>
              <a:pathLst>
                <a:path extrusionOk="0" h="210" w="20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6"/>
            <p:cNvSpPr/>
            <p:nvPr/>
          </p:nvSpPr>
          <p:spPr>
            <a:xfrm>
              <a:off x="4328850" y="4753275"/>
              <a:ext cx="2200" cy="3425"/>
            </a:xfrm>
            <a:custGeom>
              <a:rect b="b" l="l" r="r" t="t"/>
              <a:pathLst>
                <a:path extrusionOk="0" h="137" w="88">
                  <a:moveTo>
                    <a:pt x="76" y="0"/>
                  </a:moveTo>
                  <a:cubicBezTo>
                    <a:pt x="76" y="0"/>
                    <a:pt x="75" y="1"/>
                    <a:pt x="75" y="1"/>
                  </a:cubicBezTo>
                  <a:cubicBezTo>
                    <a:pt x="50" y="1"/>
                    <a:pt x="1" y="137"/>
                    <a:pt x="50" y="137"/>
                  </a:cubicBezTo>
                  <a:cubicBezTo>
                    <a:pt x="86" y="137"/>
                    <a:pt x="87" y="0"/>
                    <a:pt x="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6"/>
            <p:cNvSpPr/>
            <p:nvPr/>
          </p:nvSpPr>
          <p:spPr>
            <a:xfrm>
              <a:off x="4338100" y="4693500"/>
              <a:ext cx="37000" cy="33700"/>
            </a:xfrm>
            <a:custGeom>
              <a:rect b="b" l="l" r="r" t="t"/>
              <a:pathLst>
                <a:path extrusionOk="0" h="1348" w="148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6"/>
            <p:cNvSpPr/>
            <p:nvPr/>
          </p:nvSpPr>
          <p:spPr>
            <a:xfrm>
              <a:off x="4284800" y="4727150"/>
              <a:ext cx="67175" cy="64150"/>
            </a:xfrm>
            <a:custGeom>
              <a:rect b="b" l="l" r="r" t="t"/>
              <a:pathLst>
                <a:path extrusionOk="0" h="2566" w="2687">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6"/>
            <p:cNvSpPr/>
            <p:nvPr/>
          </p:nvSpPr>
          <p:spPr>
            <a:xfrm>
              <a:off x="4307925" y="4783125"/>
              <a:ext cx="1850" cy="2350"/>
            </a:xfrm>
            <a:custGeom>
              <a:rect b="b" l="l" r="r" t="t"/>
              <a:pathLst>
                <a:path extrusionOk="0" h="94" w="74">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6"/>
            <p:cNvSpPr/>
            <p:nvPr/>
          </p:nvSpPr>
          <p:spPr>
            <a:xfrm>
              <a:off x="4292825" y="4784450"/>
              <a:ext cx="15100" cy="12025"/>
            </a:xfrm>
            <a:custGeom>
              <a:rect b="b" l="l" r="r" t="t"/>
              <a:pathLst>
                <a:path extrusionOk="0" h="481" w="604">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6"/>
            <p:cNvSpPr/>
            <p:nvPr/>
          </p:nvSpPr>
          <p:spPr>
            <a:xfrm>
              <a:off x="4277425" y="4788400"/>
              <a:ext cx="13575" cy="22150"/>
            </a:xfrm>
            <a:custGeom>
              <a:rect b="b" l="l" r="r" t="t"/>
              <a:pathLst>
                <a:path extrusionOk="0" h="886" w="543">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6"/>
            <p:cNvSpPr/>
            <p:nvPr/>
          </p:nvSpPr>
          <p:spPr>
            <a:xfrm>
              <a:off x="4265425" y="4842925"/>
              <a:ext cx="4325" cy="4175"/>
            </a:xfrm>
            <a:custGeom>
              <a:rect b="b" l="l" r="r" t="t"/>
              <a:pathLst>
                <a:path extrusionOk="0" h="167" w="173">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6"/>
            <p:cNvSpPr/>
            <p:nvPr/>
          </p:nvSpPr>
          <p:spPr>
            <a:xfrm>
              <a:off x="4275250" y="4830000"/>
              <a:ext cx="2500" cy="1375"/>
            </a:xfrm>
            <a:custGeom>
              <a:rect b="b" l="l" r="r" t="t"/>
              <a:pathLst>
                <a:path extrusionOk="0" h="55" w="100">
                  <a:moveTo>
                    <a:pt x="100" y="0"/>
                  </a:moveTo>
                  <a:cubicBezTo>
                    <a:pt x="75" y="0"/>
                    <a:pt x="1" y="37"/>
                    <a:pt x="13" y="49"/>
                  </a:cubicBezTo>
                  <a:cubicBezTo>
                    <a:pt x="13" y="53"/>
                    <a:pt x="15" y="54"/>
                    <a:pt x="18" y="54"/>
                  </a:cubicBezTo>
                  <a:cubicBezTo>
                    <a:pt x="36" y="54"/>
                    <a:pt x="100" y="0"/>
                    <a:pt x="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6"/>
            <p:cNvSpPr/>
            <p:nvPr/>
          </p:nvSpPr>
          <p:spPr>
            <a:xfrm>
              <a:off x="4243525" y="4858950"/>
              <a:ext cx="2200" cy="1875"/>
            </a:xfrm>
            <a:custGeom>
              <a:rect b="b" l="l" r="r" t="t"/>
              <a:pathLst>
                <a:path extrusionOk="0" h="75" w="88">
                  <a:moveTo>
                    <a:pt x="62" y="0"/>
                  </a:moveTo>
                  <a:cubicBezTo>
                    <a:pt x="25" y="0"/>
                    <a:pt x="1" y="74"/>
                    <a:pt x="38" y="74"/>
                  </a:cubicBezTo>
                  <a:cubicBezTo>
                    <a:pt x="75" y="74"/>
                    <a:pt x="87"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6"/>
            <p:cNvSpPr/>
            <p:nvPr/>
          </p:nvSpPr>
          <p:spPr>
            <a:xfrm>
              <a:off x="4219200" y="4854550"/>
              <a:ext cx="11425" cy="23025"/>
            </a:xfrm>
            <a:custGeom>
              <a:rect b="b" l="l" r="r" t="t"/>
              <a:pathLst>
                <a:path extrusionOk="0" h="921" w="457">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6"/>
            <p:cNvSpPr/>
            <p:nvPr/>
          </p:nvSpPr>
          <p:spPr>
            <a:xfrm>
              <a:off x="4151425" y="4892200"/>
              <a:ext cx="15750" cy="12950"/>
            </a:xfrm>
            <a:custGeom>
              <a:rect b="b" l="l" r="r" t="t"/>
              <a:pathLst>
                <a:path extrusionOk="0" h="518" w="63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6"/>
            <p:cNvSpPr/>
            <p:nvPr/>
          </p:nvSpPr>
          <p:spPr>
            <a:xfrm>
              <a:off x="4218575" y="4903425"/>
              <a:ext cx="21600" cy="37650"/>
            </a:xfrm>
            <a:custGeom>
              <a:rect b="b" l="l" r="r" t="t"/>
              <a:pathLst>
                <a:path extrusionOk="0" h="1506" w="864">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6"/>
            <p:cNvSpPr/>
            <p:nvPr/>
          </p:nvSpPr>
          <p:spPr>
            <a:xfrm>
              <a:off x="4237675" y="4936625"/>
              <a:ext cx="7125" cy="9350"/>
            </a:xfrm>
            <a:custGeom>
              <a:rect b="b" l="l" r="r" t="t"/>
              <a:pathLst>
                <a:path extrusionOk="0" h="374" w="285">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6"/>
            <p:cNvSpPr/>
            <p:nvPr/>
          </p:nvSpPr>
          <p:spPr>
            <a:xfrm>
              <a:off x="4245075" y="4945400"/>
              <a:ext cx="10200" cy="17675"/>
            </a:xfrm>
            <a:custGeom>
              <a:rect b="b" l="l" r="r" t="t"/>
              <a:pathLst>
                <a:path extrusionOk="0" h="707" w="408">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6"/>
            <p:cNvSpPr/>
            <p:nvPr/>
          </p:nvSpPr>
          <p:spPr>
            <a:xfrm>
              <a:off x="4221525" y="4939250"/>
              <a:ext cx="7250" cy="8425"/>
            </a:xfrm>
            <a:custGeom>
              <a:rect b="b" l="l" r="r" t="t"/>
              <a:pathLst>
                <a:path extrusionOk="0" h="337" w="29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6"/>
            <p:cNvSpPr/>
            <p:nvPr/>
          </p:nvSpPr>
          <p:spPr>
            <a:xfrm>
              <a:off x="4229950" y="4949500"/>
              <a:ext cx="8375" cy="11650"/>
            </a:xfrm>
            <a:custGeom>
              <a:rect b="b" l="l" r="r" t="t"/>
              <a:pathLst>
                <a:path extrusionOk="0" h="466" w="335">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6"/>
            <p:cNvSpPr/>
            <p:nvPr/>
          </p:nvSpPr>
          <p:spPr>
            <a:xfrm>
              <a:off x="4233050" y="4957200"/>
              <a:ext cx="6800" cy="13300"/>
            </a:xfrm>
            <a:custGeom>
              <a:rect b="b" l="l" r="r" t="t"/>
              <a:pathLst>
                <a:path extrusionOk="0" h="532" w="272">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6"/>
            <p:cNvSpPr/>
            <p:nvPr/>
          </p:nvSpPr>
          <p:spPr>
            <a:xfrm>
              <a:off x="4238925" y="4956250"/>
              <a:ext cx="4950" cy="10525"/>
            </a:xfrm>
            <a:custGeom>
              <a:rect b="b" l="l" r="r" t="t"/>
              <a:pathLst>
                <a:path extrusionOk="0" h="421" w="198">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6"/>
            <p:cNvSpPr/>
            <p:nvPr/>
          </p:nvSpPr>
          <p:spPr>
            <a:xfrm>
              <a:off x="4242300" y="4963525"/>
              <a:ext cx="4950" cy="3250"/>
            </a:xfrm>
            <a:custGeom>
              <a:rect b="b" l="l" r="r" t="t"/>
              <a:pathLst>
                <a:path extrusionOk="0" h="130" w="198">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6"/>
            <p:cNvSpPr/>
            <p:nvPr/>
          </p:nvSpPr>
          <p:spPr>
            <a:xfrm>
              <a:off x="4242600" y="4966750"/>
              <a:ext cx="16350" cy="27400"/>
            </a:xfrm>
            <a:custGeom>
              <a:rect b="b" l="l" r="r" t="t"/>
              <a:pathLst>
                <a:path extrusionOk="0" h="1096" w="654">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6"/>
            <p:cNvSpPr/>
            <p:nvPr/>
          </p:nvSpPr>
          <p:spPr>
            <a:xfrm>
              <a:off x="4230350" y="4973525"/>
              <a:ext cx="14750" cy="12125"/>
            </a:xfrm>
            <a:custGeom>
              <a:rect b="b" l="l" r="r" t="t"/>
              <a:pathLst>
                <a:path extrusionOk="0" h="485" w="59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6"/>
            <p:cNvSpPr/>
            <p:nvPr/>
          </p:nvSpPr>
          <p:spPr>
            <a:xfrm>
              <a:off x="4202275" y="4957775"/>
              <a:ext cx="14100" cy="17375"/>
            </a:xfrm>
            <a:custGeom>
              <a:rect b="b" l="l" r="r" t="t"/>
              <a:pathLst>
                <a:path extrusionOk="0" h="695" w="564">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6"/>
            <p:cNvSpPr/>
            <p:nvPr/>
          </p:nvSpPr>
          <p:spPr>
            <a:xfrm>
              <a:off x="4243625" y="4936550"/>
              <a:ext cx="3025" cy="2225"/>
            </a:xfrm>
            <a:custGeom>
              <a:rect b="b" l="l" r="r" t="t"/>
              <a:pathLst>
                <a:path extrusionOk="0" h="89" w="121">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6"/>
            <p:cNvSpPr/>
            <p:nvPr/>
          </p:nvSpPr>
          <p:spPr>
            <a:xfrm>
              <a:off x="4072275" y="4994675"/>
              <a:ext cx="65325" cy="79450"/>
            </a:xfrm>
            <a:custGeom>
              <a:rect b="b" l="l" r="r" t="t"/>
              <a:pathLst>
                <a:path extrusionOk="0" h="3178" w="2613">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6"/>
            <p:cNvSpPr/>
            <p:nvPr/>
          </p:nvSpPr>
          <p:spPr>
            <a:xfrm>
              <a:off x="4083450" y="5024025"/>
              <a:ext cx="4825" cy="5450"/>
            </a:xfrm>
            <a:custGeom>
              <a:rect b="b" l="l" r="r" t="t"/>
              <a:pathLst>
                <a:path extrusionOk="0" h="218" w="193">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6"/>
            <p:cNvSpPr/>
            <p:nvPr/>
          </p:nvSpPr>
          <p:spPr>
            <a:xfrm>
              <a:off x="4091750" y="5040975"/>
              <a:ext cx="5150" cy="5450"/>
            </a:xfrm>
            <a:custGeom>
              <a:rect b="b" l="l" r="r" t="t"/>
              <a:pathLst>
                <a:path extrusionOk="0" h="218" w="206">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6"/>
            <p:cNvSpPr/>
            <p:nvPr/>
          </p:nvSpPr>
          <p:spPr>
            <a:xfrm>
              <a:off x="4130800" y="5045000"/>
              <a:ext cx="9250" cy="9800"/>
            </a:xfrm>
            <a:custGeom>
              <a:rect b="b" l="l" r="r" t="t"/>
              <a:pathLst>
                <a:path extrusionOk="0" h="392" w="37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6"/>
            <p:cNvSpPr/>
            <p:nvPr/>
          </p:nvSpPr>
          <p:spPr>
            <a:xfrm>
              <a:off x="4145600" y="5052000"/>
              <a:ext cx="4625" cy="4475"/>
            </a:xfrm>
            <a:custGeom>
              <a:rect b="b" l="l" r="r" t="t"/>
              <a:pathLst>
                <a:path extrusionOk="0" h="179" w="185">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6"/>
            <p:cNvSpPr/>
            <p:nvPr/>
          </p:nvSpPr>
          <p:spPr>
            <a:xfrm>
              <a:off x="4132950" y="5075775"/>
              <a:ext cx="55150" cy="18975"/>
            </a:xfrm>
            <a:custGeom>
              <a:rect b="b" l="l" r="r" t="t"/>
              <a:pathLst>
                <a:path extrusionOk="0" h="759" w="2206">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6"/>
            <p:cNvSpPr/>
            <p:nvPr/>
          </p:nvSpPr>
          <p:spPr>
            <a:xfrm>
              <a:off x="4176375" y="5082375"/>
              <a:ext cx="7125" cy="2450"/>
            </a:xfrm>
            <a:custGeom>
              <a:rect b="b" l="l" r="r" t="t"/>
              <a:pathLst>
                <a:path extrusionOk="0" h="98" w="285">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6"/>
            <p:cNvSpPr/>
            <p:nvPr/>
          </p:nvSpPr>
          <p:spPr>
            <a:xfrm>
              <a:off x="4186850" y="5090275"/>
              <a:ext cx="7125" cy="5675"/>
            </a:xfrm>
            <a:custGeom>
              <a:rect b="b" l="l" r="r" t="t"/>
              <a:pathLst>
                <a:path extrusionOk="0" h="227" w="285">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6"/>
            <p:cNvSpPr/>
            <p:nvPr/>
          </p:nvSpPr>
          <p:spPr>
            <a:xfrm>
              <a:off x="4193950" y="5092400"/>
              <a:ext cx="6175" cy="3475"/>
            </a:xfrm>
            <a:custGeom>
              <a:rect b="b" l="l" r="r" t="t"/>
              <a:pathLst>
                <a:path extrusionOk="0" h="139" w="247">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6"/>
            <p:cNvSpPr/>
            <p:nvPr/>
          </p:nvSpPr>
          <p:spPr>
            <a:xfrm>
              <a:off x="4199800" y="5092175"/>
              <a:ext cx="7725" cy="5525"/>
            </a:xfrm>
            <a:custGeom>
              <a:rect b="b" l="l" r="r" t="t"/>
              <a:pathLst>
                <a:path extrusionOk="0" h="221" w="309">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6"/>
            <p:cNvSpPr/>
            <p:nvPr/>
          </p:nvSpPr>
          <p:spPr>
            <a:xfrm>
              <a:off x="4204500" y="5091150"/>
              <a:ext cx="11325" cy="5600"/>
            </a:xfrm>
            <a:custGeom>
              <a:rect b="b" l="l" r="r" t="t"/>
              <a:pathLst>
                <a:path extrusionOk="0" h="224" w="453">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6"/>
            <p:cNvSpPr/>
            <p:nvPr/>
          </p:nvSpPr>
          <p:spPr>
            <a:xfrm>
              <a:off x="4217350" y="5092075"/>
              <a:ext cx="14700" cy="3875"/>
            </a:xfrm>
            <a:custGeom>
              <a:rect b="b" l="l" r="r" t="t"/>
              <a:pathLst>
                <a:path extrusionOk="0" h="155" w="588">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6"/>
            <p:cNvSpPr/>
            <p:nvPr/>
          </p:nvSpPr>
          <p:spPr>
            <a:xfrm>
              <a:off x="4211800" y="5100450"/>
              <a:ext cx="13575" cy="5600"/>
            </a:xfrm>
            <a:custGeom>
              <a:rect b="b" l="l" r="r" t="t"/>
              <a:pathLst>
                <a:path extrusionOk="0" h="224" w="543">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6"/>
            <p:cNvSpPr/>
            <p:nvPr/>
          </p:nvSpPr>
          <p:spPr>
            <a:xfrm>
              <a:off x="4255600" y="5056000"/>
              <a:ext cx="5825" cy="4450"/>
            </a:xfrm>
            <a:custGeom>
              <a:rect b="b" l="l" r="r" t="t"/>
              <a:pathLst>
                <a:path extrusionOk="0" h="178" w="233">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6"/>
            <p:cNvSpPr/>
            <p:nvPr/>
          </p:nvSpPr>
          <p:spPr>
            <a:xfrm>
              <a:off x="4266775" y="5054100"/>
              <a:ext cx="17700" cy="6950"/>
            </a:xfrm>
            <a:custGeom>
              <a:rect b="b" l="l" r="r" t="t"/>
              <a:pathLst>
                <a:path extrusionOk="0" h="278" w="708">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6"/>
            <p:cNvSpPr/>
            <p:nvPr/>
          </p:nvSpPr>
          <p:spPr>
            <a:xfrm>
              <a:off x="4212125" y="5023400"/>
              <a:ext cx="38425" cy="49100"/>
            </a:xfrm>
            <a:custGeom>
              <a:rect b="b" l="l" r="r" t="t"/>
              <a:pathLst>
                <a:path extrusionOk="0" h="1964" w="1537">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6"/>
            <p:cNvSpPr/>
            <p:nvPr/>
          </p:nvSpPr>
          <p:spPr>
            <a:xfrm>
              <a:off x="4263550" y="5019150"/>
              <a:ext cx="8625" cy="20825"/>
            </a:xfrm>
            <a:custGeom>
              <a:rect b="b" l="l" r="r" t="t"/>
              <a:pathLst>
                <a:path extrusionOk="0" h="833" w="345">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6"/>
            <p:cNvSpPr/>
            <p:nvPr/>
          </p:nvSpPr>
          <p:spPr>
            <a:xfrm>
              <a:off x="4268175" y="5016400"/>
              <a:ext cx="3725" cy="3375"/>
            </a:xfrm>
            <a:custGeom>
              <a:rect b="b" l="l" r="r" t="t"/>
              <a:pathLst>
                <a:path extrusionOk="0" h="135" w="149">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6"/>
            <p:cNvSpPr/>
            <p:nvPr/>
          </p:nvSpPr>
          <p:spPr>
            <a:xfrm>
              <a:off x="4281425" y="5035025"/>
              <a:ext cx="5775" cy="1925"/>
            </a:xfrm>
            <a:custGeom>
              <a:rect b="b" l="l" r="r" t="t"/>
              <a:pathLst>
                <a:path extrusionOk="0" h="77" w="231">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6"/>
            <p:cNvSpPr/>
            <p:nvPr/>
          </p:nvSpPr>
          <p:spPr>
            <a:xfrm>
              <a:off x="4282650" y="5037000"/>
              <a:ext cx="21900" cy="13250"/>
            </a:xfrm>
            <a:custGeom>
              <a:rect b="b" l="l" r="r" t="t"/>
              <a:pathLst>
                <a:path extrusionOk="0" h="530" w="876">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6"/>
            <p:cNvSpPr/>
            <p:nvPr/>
          </p:nvSpPr>
          <p:spPr>
            <a:xfrm>
              <a:off x="4389225" y="5064700"/>
              <a:ext cx="23125" cy="14200"/>
            </a:xfrm>
            <a:custGeom>
              <a:rect b="b" l="l" r="r" t="t"/>
              <a:pathLst>
                <a:path extrusionOk="0" h="568" w="925">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6"/>
            <p:cNvSpPr/>
            <p:nvPr/>
          </p:nvSpPr>
          <p:spPr>
            <a:xfrm>
              <a:off x="4425275" y="5071150"/>
              <a:ext cx="8650" cy="11750"/>
            </a:xfrm>
            <a:custGeom>
              <a:rect b="b" l="l" r="r" t="t"/>
              <a:pathLst>
                <a:path extrusionOk="0" h="470" w="346">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6"/>
            <p:cNvSpPr/>
            <p:nvPr/>
          </p:nvSpPr>
          <p:spPr>
            <a:xfrm>
              <a:off x="4456375" y="5100400"/>
              <a:ext cx="6500" cy="5025"/>
            </a:xfrm>
            <a:custGeom>
              <a:rect b="b" l="l" r="r" t="t"/>
              <a:pathLst>
                <a:path extrusionOk="0" h="201" w="26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6"/>
            <p:cNvSpPr/>
            <p:nvPr/>
          </p:nvSpPr>
          <p:spPr>
            <a:xfrm>
              <a:off x="4447800" y="5088300"/>
              <a:ext cx="11000" cy="6325"/>
            </a:xfrm>
            <a:custGeom>
              <a:rect b="b" l="l" r="r" t="t"/>
              <a:pathLst>
                <a:path extrusionOk="0" h="253" w="44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6"/>
            <p:cNvSpPr/>
            <p:nvPr/>
          </p:nvSpPr>
          <p:spPr>
            <a:xfrm>
              <a:off x="4437850" y="5081100"/>
              <a:ext cx="4725" cy="5325"/>
            </a:xfrm>
            <a:custGeom>
              <a:rect b="b" l="l" r="r" t="t"/>
              <a:pathLst>
                <a:path extrusionOk="0" h="213" w="189">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6"/>
            <p:cNvSpPr/>
            <p:nvPr/>
          </p:nvSpPr>
          <p:spPr>
            <a:xfrm>
              <a:off x="4481650" y="5179000"/>
              <a:ext cx="19125" cy="15125"/>
            </a:xfrm>
            <a:custGeom>
              <a:rect b="b" l="l" r="r" t="t"/>
              <a:pathLst>
                <a:path extrusionOk="0" h="605" w="765">
                  <a:moveTo>
                    <a:pt x="87" y="0"/>
                  </a:moveTo>
                  <a:cubicBezTo>
                    <a:pt x="0" y="0"/>
                    <a:pt x="358" y="468"/>
                    <a:pt x="715" y="604"/>
                  </a:cubicBezTo>
                  <a:cubicBezTo>
                    <a:pt x="716" y="604"/>
                    <a:pt x="717" y="605"/>
                    <a:pt x="718" y="605"/>
                  </a:cubicBezTo>
                  <a:cubicBezTo>
                    <a:pt x="765" y="605"/>
                    <a:pt x="159" y="0"/>
                    <a:pt x="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6"/>
            <p:cNvSpPr/>
            <p:nvPr/>
          </p:nvSpPr>
          <p:spPr>
            <a:xfrm>
              <a:off x="4533575" y="5285350"/>
              <a:ext cx="13100" cy="18725"/>
            </a:xfrm>
            <a:custGeom>
              <a:rect b="b" l="l" r="r" t="t"/>
              <a:pathLst>
                <a:path extrusionOk="0" h="749" w="524">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6"/>
            <p:cNvSpPr/>
            <p:nvPr/>
          </p:nvSpPr>
          <p:spPr>
            <a:xfrm>
              <a:off x="4539550" y="5303200"/>
              <a:ext cx="28675" cy="39475"/>
            </a:xfrm>
            <a:custGeom>
              <a:rect b="b" l="l" r="r" t="t"/>
              <a:pathLst>
                <a:path extrusionOk="0" h="1579" w="1147">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6"/>
            <p:cNvSpPr/>
            <p:nvPr/>
          </p:nvSpPr>
          <p:spPr>
            <a:xfrm>
              <a:off x="4496425" y="5334750"/>
              <a:ext cx="46050" cy="51025"/>
            </a:xfrm>
            <a:custGeom>
              <a:rect b="b" l="l" r="r" t="t"/>
              <a:pathLst>
                <a:path extrusionOk="0" h="2041" w="1842">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6"/>
            <p:cNvSpPr/>
            <p:nvPr/>
          </p:nvSpPr>
          <p:spPr>
            <a:xfrm>
              <a:off x="4503825" y="5386300"/>
              <a:ext cx="2475" cy="3100"/>
            </a:xfrm>
            <a:custGeom>
              <a:rect b="b" l="l" r="r" t="t"/>
              <a:pathLst>
                <a:path extrusionOk="0" h="124" w="99">
                  <a:moveTo>
                    <a:pt x="13" y="1"/>
                  </a:moveTo>
                  <a:lnTo>
                    <a:pt x="0" y="124"/>
                  </a:lnTo>
                  <a:lnTo>
                    <a:pt x="99" y="124"/>
                  </a:lnTo>
                  <a:cubicBezTo>
                    <a:pt x="62" y="87"/>
                    <a:pt x="25" y="50"/>
                    <a:pt x="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6"/>
            <p:cNvSpPr/>
            <p:nvPr/>
          </p:nvSpPr>
          <p:spPr>
            <a:xfrm>
              <a:off x="4365525" y="5336500"/>
              <a:ext cx="23125" cy="23050"/>
            </a:xfrm>
            <a:custGeom>
              <a:rect b="b" l="l" r="r" t="t"/>
              <a:pathLst>
                <a:path extrusionOk="0" h="922" w="925">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6"/>
            <p:cNvSpPr/>
            <p:nvPr/>
          </p:nvSpPr>
          <p:spPr>
            <a:xfrm>
              <a:off x="4384375" y="5328275"/>
              <a:ext cx="3850" cy="5850"/>
            </a:xfrm>
            <a:custGeom>
              <a:rect b="b" l="l" r="r" t="t"/>
              <a:pathLst>
                <a:path extrusionOk="0" h="234" w="154">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6"/>
            <p:cNvSpPr/>
            <p:nvPr/>
          </p:nvSpPr>
          <p:spPr>
            <a:xfrm>
              <a:off x="4359650" y="5328050"/>
              <a:ext cx="2775" cy="3125"/>
            </a:xfrm>
            <a:custGeom>
              <a:rect b="b" l="l" r="r" t="t"/>
              <a:pathLst>
                <a:path extrusionOk="0" h="125" w="111">
                  <a:moveTo>
                    <a:pt x="58" y="1"/>
                  </a:moveTo>
                  <a:cubicBezTo>
                    <a:pt x="55" y="1"/>
                    <a:pt x="53" y="1"/>
                    <a:pt x="50" y="2"/>
                  </a:cubicBezTo>
                  <a:cubicBezTo>
                    <a:pt x="1" y="14"/>
                    <a:pt x="26" y="125"/>
                    <a:pt x="63" y="125"/>
                  </a:cubicBezTo>
                  <a:cubicBezTo>
                    <a:pt x="98" y="125"/>
                    <a:pt x="111" y="1"/>
                    <a:pt x="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6"/>
            <p:cNvSpPr/>
            <p:nvPr/>
          </p:nvSpPr>
          <p:spPr>
            <a:xfrm>
              <a:off x="3987250" y="4966150"/>
              <a:ext cx="12350" cy="25575"/>
            </a:xfrm>
            <a:custGeom>
              <a:rect b="b" l="l" r="r" t="t"/>
              <a:pathLst>
                <a:path extrusionOk="0" h="1023" w="494">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6"/>
            <p:cNvSpPr/>
            <p:nvPr/>
          </p:nvSpPr>
          <p:spPr>
            <a:xfrm>
              <a:off x="3767300" y="5117100"/>
              <a:ext cx="43150" cy="97475"/>
            </a:xfrm>
            <a:custGeom>
              <a:rect b="b" l="l" r="r" t="t"/>
              <a:pathLst>
                <a:path extrusionOk="0" h="3899" w="1726">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6"/>
            <p:cNvSpPr/>
            <p:nvPr/>
          </p:nvSpPr>
          <p:spPr>
            <a:xfrm>
              <a:off x="3862800" y="4434725"/>
              <a:ext cx="13200" cy="9650"/>
            </a:xfrm>
            <a:custGeom>
              <a:rect b="b" l="l" r="r" t="t"/>
              <a:pathLst>
                <a:path extrusionOk="0" h="386" w="528">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6"/>
            <p:cNvSpPr/>
            <p:nvPr/>
          </p:nvSpPr>
          <p:spPr>
            <a:xfrm>
              <a:off x="3801200" y="4447075"/>
              <a:ext cx="13275" cy="9500"/>
            </a:xfrm>
            <a:custGeom>
              <a:rect b="b" l="l" r="r" t="t"/>
              <a:pathLst>
                <a:path extrusionOk="0" h="380" w="531">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6"/>
            <p:cNvSpPr/>
            <p:nvPr/>
          </p:nvSpPr>
          <p:spPr>
            <a:xfrm>
              <a:off x="3931500" y="4395725"/>
              <a:ext cx="10500" cy="5875"/>
            </a:xfrm>
            <a:custGeom>
              <a:rect b="b" l="l" r="r" t="t"/>
              <a:pathLst>
                <a:path extrusionOk="0" h="235" w="42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6"/>
            <p:cNvSpPr/>
            <p:nvPr/>
          </p:nvSpPr>
          <p:spPr>
            <a:xfrm>
              <a:off x="4169200" y="4381825"/>
              <a:ext cx="12450" cy="6250"/>
            </a:xfrm>
            <a:custGeom>
              <a:rect b="b" l="l" r="r" t="t"/>
              <a:pathLst>
                <a:path extrusionOk="0" h="250" w="498">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6"/>
            <p:cNvSpPr/>
            <p:nvPr/>
          </p:nvSpPr>
          <p:spPr>
            <a:xfrm>
              <a:off x="3889150" y="4281450"/>
              <a:ext cx="16800" cy="7275"/>
            </a:xfrm>
            <a:custGeom>
              <a:rect b="b" l="l" r="r" t="t"/>
              <a:pathLst>
                <a:path extrusionOk="0" h="291" w="672">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6"/>
            <p:cNvSpPr/>
            <p:nvPr/>
          </p:nvSpPr>
          <p:spPr>
            <a:xfrm>
              <a:off x="3867725" y="4286200"/>
              <a:ext cx="19400" cy="7850"/>
            </a:xfrm>
            <a:custGeom>
              <a:rect b="b" l="l" r="r" t="t"/>
              <a:pathLst>
                <a:path extrusionOk="0" h="314" w="776">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6"/>
            <p:cNvSpPr/>
            <p:nvPr/>
          </p:nvSpPr>
          <p:spPr>
            <a:xfrm>
              <a:off x="3856025" y="4292475"/>
              <a:ext cx="11425" cy="5875"/>
            </a:xfrm>
            <a:custGeom>
              <a:rect b="b" l="l" r="r" t="t"/>
              <a:pathLst>
                <a:path extrusionOk="0" h="235" w="457">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6"/>
            <p:cNvSpPr/>
            <p:nvPr/>
          </p:nvSpPr>
          <p:spPr>
            <a:xfrm>
              <a:off x="3847550" y="4294350"/>
              <a:ext cx="8200" cy="5475"/>
            </a:xfrm>
            <a:custGeom>
              <a:rect b="b" l="l" r="r" t="t"/>
              <a:pathLst>
                <a:path extrusionOk="0" h="219" w="328">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6"/>
            <p:cNvSpPr/>
            <p:nvPr/>
          </p:nvSpPr>
          <p:spPr>
            <a:xfrm>
              <a:off x="3827650" y="4292850"/>
              <a:ext cx="7150" cy="4150"/>
            </a:xfrm>
            <a:custGeom>
              <a:rect b="b" l="l" r="r" t="t"/>
              <a:pathLst>
                <a:path extrusionOk="0" h="166" w="286">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6"/>
            <p:cNvSpPr/>
            <p:nvPr/>
          </p:nvSpPr>
          <p:spPr>
            <a:xfrm>
              <a:off x="3794725" y="4285250"/>
              <a:ext cx="28050" cy="12225"/>
            </a:xfrm>
            <a:custGeom>
              <a:rect b="b" l="l" r="r" t="t"/>
              <a:pathLst>
                <a:path extrusionOk="0" h="489" w="1122">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6"/>
            <p:cNvSpPr/>
            <p:nvPr/>
          </p:nvSpPr>
          <p:spPr>
            <a:xfrm>
              <a:off x="3780875" y="4285675"/>
              <a:ext cx="23650" cy="7475"/>
            </a:xfrm>
            <a:custGeom>
              <a:rect b="b" l="l" r="r" t="t"/>
              <a:pathLst>
                <a:path extrusionOk="0" h="299" w="946">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6"/>
            <p:cNvSpPr/>
            <p:nvPr/>
          </p:nvSpPr>
          <p:spPr>
            <a:xfrm>
              <a:off x="3844625" y="4287550"/>
              <a:ext cx="9300" cy="2200"/>
            </a:xfrm>
            <a:custGeom>
              <a:rect b="b" l="l" r="r" t="t"/>
              <a:pathLst>
                <a:path extrusionOk="0" h="88" w="372">
                  <a:moveTo>
                    <a:pt x="185" y="0"/>
                  </a:moveTo>
                  <a:cubicBezTo>
                    <a:pt x="1" y="0"/>
                    <a:pt x="136" y="74"/>
                    <a:pt x="272" y="86"/>
                  </a:cubicBezTo>
                  <a:cubicBezTo>
                    <a:pt x="277" y="87"/>
                    <a:pt x="282" y="87"/>
                    <a:pt x="286" y="87"/>
                  </a:cubicBezTo>
                  <a:cubicBezTo>
                    <a:pt x="360" y="87"/>
                    <a:pt x="37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6"/>
            <p:cNvSpPr/>
            <p:nvPr/>
          </p:nvSpPr>
          <p:spPr>
            <a:xfrm>
              <a:off x="3834125" y="4285375"/>
              <a:ext cx="15450" cy="3125"/>
            </a:xfrm>
            <a:custGeom>
              <a:rect b="b" l="l" r="r" t="t"/>
              <a:pathLst>
                <a:path extrusionOk="0" h="125" w="618">
                  <a:moveTo>
                    <a:pt x="236" y="1"/>
                  </a:moveTo>
                  <a:cubicBezTo>
                    <a:pt x="0" y="1"/>
                    <a:pt x="227" y="125"/>
                    <a:pt x="333" y="125"/>
                  </a:cubicBezTo>
                  <a:cubicBezTo>
                    <a:pt x="338" y="125"/>
                    <a:pt x="342" y="125"/>
                    <a:pt x="347" y="124"/>
                  </a:cubicBezTo>
                  <a:cubicBezTo>
                    <a:pt x="618" y="99"/>
                    <a:pt x="482" y="13"/>
                    <a:pt x="2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6"/>
            <p:cNvSpPr/>
            <p:nvPr/>
          </p:nvSpPr>
          <p:spPr>
            <a:xfrm>
              <a:off x="3838150" y="4282400"/>
              <a:ext cx="22525" cy="5475"/>
            </a:xfrm>
            <a:custGeom>
              <a:rect b="b" l="l" r="r" t="t"/>
              <a:pathLst>
                <a:path extrusionOk="0" h="219" w="901">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6"/>
            <p:cNvSpPr/>
            <p:nvPr/>
          </p:nvSpPr>
          <p:spPr>
            <a:xfrm>
              <a:off x="3861275" y="4286000"/>
              <a:ext cx="6175" cy="1875"/>
            </a:xfrm>
            <a:custGeom>
              <a:rect b="b" l="l" r="r" t="t"/>
              <a:pathLst>
                <a:path extrusionOk="0" h="75" w="247">
                  <a:moveTo>
                    <a:pt x="62" y="0"/>
                  </a:moveTo>
                  <a:cubicBezTo>
                    <a:pt x="0" y="0"/>
                    <a:pt x="49" y="62"/>
                    <a:pt x="136" y="74"/>
                  </a:cubicBezTo>
                  <a:cubicBezTo>
                    <a:pt x="246" y="74"/>
                    <a:pt x="123"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6"/>
            <p:cNvSpPr/>
            <p:nvPr/>
          </p:nvSpPr>
          <p:spPr>
            <a:xfrm>
              <a:off x="3861700" y="4282975"/>
              <a:ext cx="2675" cy="2150"/>
            </a:xfrm>
            <a:custGeom>
              <a:rect b="b" l="l" r="r" t="t"/>
              <a:pathLst>
                <a:path extrusionOk="0" h="86" w="107">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6"/>
            <p:cNvSpPr/>
            <p:nvPr/>
          </p:nvSpPr>
          <p:spPr>
            <a:xfrm>
              <a:off x="3847550" y="4276025"/>
              <a:ext cx="17750" cy="5375"/>
            </a:xfrm>
            <a:custGeom>
              <a:rect b="b" l="l" r="r" t="t"/>
              <a:pathLst>
                <a:path extrusionOk="0" h="215" w="71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6"/>
            <p:cNvSpPr/>
            <p:nvPr/>
          </p:nvSpPr>
          <p:spPr>
            <a:xfrm>
              <a:off x="3884750" y="4272750"/>
              <a:ext cx="13200" cy="1675"/>
            </a:xfrm>
            <a:custGeom>
              <a:rect b="b" l="l" r="r" t="t"/>
              <a:pathLst>
                <a:path extrusionOk="0" h="67" w="528">
                  <a:moveTo>
                    <a:pt x="108" y="1"/>
                  </a:moveTo>
                  <a:cubicBezTo>
                    <a:pt x="1" y="1"/>
                    <a:pt x="279" y="67"/>
                    <a:pt x="384" y="67"/>
                  </a:cubicBezTo>
                  <a:cubicBezTo>
                    <a:pt x="399" y="67"/>
                    <a:pt x="410" y="65"/>
                    <a:pt x="416" y="62"/>
                  </a:cubicBezTo>
                  <a:cubicBezTo>
                    <a:pt x="527" y="13"/>
                    <a:pt x="244"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6"/>
            <p:cNvSpPr/>
            <p:nvPr/>
          </p:nvSpPr>
          <p:spPr>
            <a:xfrm>
              <a:off x="3861875" y="4270250"/>
              <a:ext cx="7725" cy="1500"/>
            </a:xfrm>
            <a:custGeom>
              <a:rect b="b" l="l" r="r" t="t"/>
              <a:pathLst>
                <a:path extrusionOk="0" h="60" w="309">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6"/>
            <p:cNvSpPr/>
            <p:nvPr/>
          </p:nvSpPr>
          <p:spPr>
            <a:xfrm>
              <a:off x="3871725" y="4282375"/>
              <a:ext cx="11750" cy="2725"/>
            </a:xfrm>
            <a:custGeom>
              <a:rect b="b" l="l" r="r" t="t"/>
              <a:pathLst>
                <a:path extrusionOk="0" h="109" w="47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6"/>
            <p:cNvSpPr/>
            <p:nvPr/>
          </p:nvSpPr>
          <p:spPr>
            <a:xfrm>
              <a:off x="3865875" y="4299225"/>
              <a:ext cx="6700" cy="1925"/>
            </a:xfrm>
            <a:custGeom>
              <a:rect b="b" l="l" r="r" t="t"/>
              <a:pathLst>
                <a:path extrusionOk="0" h="77" w="268">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6"/>
            <p:cNvSpPr/>
            <p:nvPr/>
          </p:nvSpPr>
          <p:spPr>
            <a:xfrm>
              <a:off x="3985450" y="4285300"/>
              <a:ext cx="9175" cy="2900"/>
            </a:xfrm>
            <a:custGeom>
              <a:rect b="b" l="l" r="r" t="t"/>
              <a:pathLst>
                <a:path extrusionOk="0" h="116" w="367">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6"/>
            <p:cNvSpPr/>
            <p:nvPr/>
          </p:nvSpPr>
          <p:spPr>
            <a:xfrm>
              <a:off x="4050100" y="4281175"/>
              <a:ext cx="6800" cy="2125"/>
            </a:xfrm>
            <a:custGeom>
              <a:rect b="b" l="l" r="r" t="t"/>
              <a:pathLst>
                <a:path extrusionOk="0" h="85" w="272">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6"/>
            <p:cNvSpPr/>
            <p:nvPr/>
          </p:nvSpPr>
          <p:spPr>
            <a:xfrm>
              <a:off x="3983250" y="4402150"/>
              <a:ext cx="6500" cy="4000"/>
            </a:xfrm>
            <a:custGeom>
              <a:rect b="b" l="l" r="r" t="t"/>
              <a:pathLst>
                <a:path extrusionOk="0" h="160" w="26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6"/>
            <p:cNvSpPr/>
            <p:nvPr/>
          </p:nvSpPr>
          <p:spPr>
            <a:xfrm>
              <a:off x="4560200" y="5158325"/>
              <a:ext cx="9550" cy="5750"/>
            </a:xfrm>
            <a:custGeom>
              <a:rect b="b" l="l" r="r" t="t"/>
              <a:pathLst>
                <a:path extrusionOk="0" h="230" w="382">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6"/>
            <p:cNvSpPr/>
            <p:nvPr/>
          </p:nvSpPr>
          <p:spPr>
            <a:xfrm>
              <a:off x="4569425" y="5149350"/>
              <a:ext cx="8975" cy="5525"/>
            </a:xfrm>
            <a:custGeom>
              <a:rect b="b" l="l" r="r" t="t"/>
              <a:pathLst>
                <a:path extrusionOk="0" h="221" w="359">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6"/>
            <p:cNvSpPr/>
            <p:nvPr/>
          </p:nvSpPr>
          <p:spPr>
            <a:xfrm>
              <a:off x="3567400" y="4713200"/>
              <a:ext cx="6175" cy="13600"/>
            </a:xfrm>
            <a:custGeom>
              <a:rect b="b" l="l" r="r" t="t"/>
              <a:pathLst>
                <a:path extrusionOk="0" h="544" w="247">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6"/>
            <p:cNvSpPr/>
            <p:nvPr/>
          </p:nvSpPr>
          <p:spPr>
            <a:xfrm>
              <a:off x="3564925" y="4728475"/>
              <a:ext cx="9900" cy="18300"/>
            </a:xfrm>
            <a:custGeom>
              <a:rect b="b" l="l" r="r" t="t"/>
              <a:pathLst>
                <a:path extrusionOk="0" h="732" w="396">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6"/>
            <p:cNvSpPr/>
            <p:nvPr/>
          </p:nvSpPr>
          <p:spPr>
            <a:xfrm>
              <a:off x="3589200" y="4752375"/>
              <a:ext cx="19800" cy="11100"/>
            </a:xfrm>
            <a:custGeom>
              <a:rect b="b" l="l" r="r" t="t"/>
              <a:pathLst>
                <a:path extrusionOk="0" h="444" w="792">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6"/>
            <p:cNvSpPr/>
            <p:nvPr/>
          </p:nvSpPr>
          <p:spPr>
            <a:xfrm>
              <a:off x="3703550" y="4771950"/>
              <a:ext cx="14550" cy="8150"/>
            </a:xfrm>
            <a:custGeom>
              <a:rect b="b" l="l" r="r" t="t"/>
              <a:pathLst>
                <a:path extrusionOk="0" h="326" w="582">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6"/>
            <p:cNvSpPr/>
            <p:nvPr/>
          </p:nvSpPr>
          <p:spPr>
            <a:xfrm>
              <a:off x="3651775" y="4772975"/>
              <a:ext cx="18175" cy="5050"/>
            </a:xfrm>
            <a:custGeom>
              <a:rect b="b" l="l" r="r" t="t"/>
              <a:pathLst>
                <a:path extrusionOk="0" h="202" w="727">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6"/>
            <p:cNvSpPr/>
            <p:nvPr/>
          </p:nvSpPr>
          <p:spPr>
            <a:xfrm>
              <a:off x="3643475" y="4567350"/>
              <a:ext cx="9050" cy="6625"/>
            </a:xfrm>
            <a:custGeom>
              <a:rect b="b" l="l" r="r" t="t"/>
              <a:pathLst>
                <a:path extrusionOk="0" h="265" w="362">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6"/>
            <p:cNvSpPr/>
            <p:nvPr/>
          </p:nvSpPr>
          <p:spPr>
            <a:xfrm>
              <a:off x="3642875" y="4563250"/>
              <a:ext cx="7725" cy="3000"/>
            </a:xfrm>
            <a:custGeom>
              <a:rect b="b" l="l" r="r" t="t"/>
              <a:pathLst>
                <a:path extrusionOk="0" h="120" w="309">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6"/>
            <p:cNvSpPr/>
            <p:nvPr/>
          </p:nvSpPr>
          <p:spPr>
            <a:xfrm>
              <a:off x="3622475" y="4574650"/>
              <a:ext cx="4400" cy="10550"/>
            </a:xfrm>
            <a:custGeom>
              <a:rect b="b" l="l" r="r" t="t"/>
              <a:pathLst>
                <a:path extrusionOk="0" h="422" w="176">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6"/>
            <p:cNvSpPr/>
            <p:nvPr/>
          </p:nvSpPr>
          <p:spPr>
            <a:xfrm>
              <a:off x="3630775" y="4549300"/>
              <a:ext cx="4100" cy="3575"/>
            </a:xfrm>
            <a:custGeom>
              <a:rect b="b" l="l" r="r" t="t"/>
              <a:pathLst>
                <a:path extrusionOk="0" h="143" w="164">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6"/>
            <p:cNvSpPr/>
            <p:nvPr/>
          </p:nvSpPr>
          <p:spPr>
            <a:xfrm>
              <a:off x="3581950" y="4594225"/>
              <a:ext cx="7950" cy="11175"/>
            </a:xfrm>
            <a:custGeom>
              <a:rect b="b" l="l" r="r" t="t"/>
              <a:pathLst>
                <a:path extrusionOk="0" h="447" w="318">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6"/>
            <p:cNvSpPr/>
            <p:nvPr/>
          </p:nvSpPr>
          <p:spPr>
            <a:xfrm>
              <a:off x="3574800" y="4598325"/>
              <a:ext cx="7400" cy="7000"/>
            </a:xfrm>
            <a:custGeom>
              <a:rect b="b" l="l" r="r" t="t"/>
              <a:pathLst>
                <a:path extrusionOk="0" h="280" w="296">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6"/>
            <p:cNvSpPr/>
            <p:nvPr/>
          </p:nvSpPr>
          <p:spPr>
            <a:xfrm>
              <a:off x="3530700" y="4738200"/>
              <a:ext cx="6725" cy="4825"/>
            </a:xfrm>
            <a:custGeom>
              <a:rect b="b" l="l" r="r" t="t"/>
              <a:pathLst>
                <a:path extrusionOk="0" h="193" w="269">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6"/>
            <p:cNvSpPr/>
            <p:nvPr/>
          </p:nvSpPr>
          <p:spPr>
            <a:xfrm>
              <a:off x="3473450" y="4569550"/>
              <a:ext cx="6500" cy="6725"/>
            </a:xfrm>
            <a:custGeom>
              <a:rect b="b" l="l" r="r" t="t"/>
              <a:pathLst>
                <a:path extrusionOk="0" h="269" w="26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6"/>
            <p:cNvSpPr/>
            <p:nvPr/>
          </p:nvSpPr>
          <p:spPr>
            <a:xfrm>
              <a:off x="3475300" y="4578875"/>
              <a:ext cx="4950" cy="3800"/>
            </a:xfrm>
            <a:custGeom>
              <a:rect b="b" l="l" r="r" t="t"/>
              <a:pathLst>
                <a:path extrusionOk="0" h="152" w="198">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6"/>
            <p:cNvSpPr/>
            <p:nvPr/>
          </p:nvSpPr>
          <p:spPr>
            <a:xfrm>
              <a:off x="3480225" y="4582325"/>
              <a:ext cx="2500" cy="1250"/>
            </a:xfrm>
            <a:custGeom>
              <a:rect b="b" l="l" r="r" t="t"/>
              <a:pathLst>
                <a:path extrusionOk="0" h="50" w="100">
                  <a:moveTo>
                    <a:pt x="74" y="1"/>
                  </a:moveTo>
                  <a:cubicBezTo>
                    <a:pt x="37" y="1"/>
                    <a:pt x="0" y="38"/>
                    <a:pt x="37" y="50"/>
                  </a:cubicBezTo>
                  <a:cubicBezTo>
                    <a:pt x="62" y="50"/>
                    <a:pt x="99" y="1"/>
                    <a:pt x="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6"/>
            <p:cNvSpPr/>
            <p:nvPr/>
          </p:nvSpPr>
          <p:spPr>
            <a:xfrm>
              <a:off x="3479500" y="4586625"/>
              <a:ext cx="1900" cy="2525"/>
            </a:xfrm>
            <a:custGeom>
              <a:rect b="b" l="l" r="r" t="t"/>
              <a:pathLst>
                <a:path extrusionOk="0" h="101" w="76">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6"/>
            <p:cNvSpPr/>
            <p:nvPr/>
          </p:nvSpPr>
          <p:spPr>
            <a:xfrm>
              <a:off x="3480225" y="4589725"/>
              <a:ext cx="2500" cy="1250"/>
            </a:xfrm>
            <a:custGeom>
              <a:rect b="b" l="l" r="r" t="t"/>
              <a:pathLst>
                <a:path extrusionOk="0" h="50" w="100">
                  <a:moveTo>
                    <a:pt x="62" y="0"/>
                  </a:moveTo>
                  <a:cubicBezTo>
                    <a:pt x="25" y="0"/>
                    <a:pt x="0" y="50"/>
                    <a:pt x="37" y="50"/>
                  </a:cubicBezTo>
                  <a:cubicBezTo>
                    <a:pt x="74" y="50"/>
                    <a:pt x="99"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6"/>
            <p:cNvSpPr/>
            <p:nvPr/>
          </p:nvSpPr>
          <p:spPr>
            <a:xfrm>
              <a:off x="3489150" y="4610325"/>
              <a:ext cx="900" cy="2525"/>
            </a:xfrm>
            <a:custGeom>
              <a:rect b="b" l="l" r="r" t="t"/>
              <a:pathLst>
                <a:path extrusionOk="0" h="101" w="36">
                  <a:moveTo>
                    <a:pt x="27" y="1"/>
                  </a:moveTo>
                  <a:cubicBezTo>
                    <a:pt x="27" y="1"/>
                    <a:pt x="26" y="1"/>
                    <a:pt x="25" y="2"/>
                  </a:cubicBezTo>
                  <a:cubicBezTo>
                    <a:pt x="1" y="51"/>
                    <a:pt x="1" y="88"/>
                    <a:pt x="1" y="100"/>
                  </a:cubicBezTo>
                  <a:cubicBezTo>
                    <a:pt x="12" y="100"/>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6"/>
            <p:cNvSpPr/>
            <p:nvPr/>
          </p:nvSpPr>
          <p:spPr>
            <a:xfrm>
              <a:off x="3506725" y="4548250"/>
              <a:ext cx="2775" cy="4300"/>
            </a:xfrm>
            <a:custGeom>
              <a:rect b="b" l="l" r="r" t="t"/>
              <a:pathLst>
                <a:path extrusionOk="0" h="172" w="111">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6"/>
            <p:cNvSpPr/>
            <p:nvPr/>
          </p:nvSpPr>
          <p:spPr>
            <a:xfrm>
              <a:off x="3163250" y="5426750"/>
              <a:ext cx="6800" cy="5475"/>
            </a:xfrm>
            <a:custGeom>
              <a:rect b="b" l="l" r="r" t="t"/>
              <a:pathLst>
                <a:path extrusionOk="0" h="219" w="272">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6"/>
            <p:cNvSpPr/>
            <p:nvPr/>
          </p:nvSpPr>
          <p:spPr>
            <a:xfrm>
              <a:off x="3158250" y="5430650"/>
              <a:ext cx="7200" cy="3775"/>
            </a:xfrm>
            <a:custGeom>
              <a:rect b="b" l="l" r="r" t="t"/>
              <a:pathLst>
                <a:path extrusionOk="0" h="151" w="288">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6"/>
            <p:cNvSpPr/>
            <p:nvPr/>
          </p:nvSpPr>
          <p:spPr>
            <a:xfrm>
              <a:off x="3150225" y="5426475"/>
              <a:ext cx="11175" cy="8325"/>
            </a:xfrm>
            <a:custGeom>
              <a:rect b="b" l="l" r="r" t="t"/>
              <a:pathLst>
                <a:path extrusionOk="0" h="333" w="447">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6"/>
            <p:cNvSpPr/>
            <p:nvPr/>
          </p:nvSpPr>
          <p:spPr>
            <a:xfrm>
              <a:off x="3075475" y="5438350"/>
              <a:ext cx="15425" cy="6125"/>
            </a:xfrm>
            <a:custGeom>
              <a:rect b="b" l="l" r="r" t="t"/>
              <a:pathLst>
                <a:path extrusionOk="0" h="245" w="617">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6"/>
            <p:cNvSpPr/>
            <p:nvPr/>
          </p:nvSpPr>
          <p:spPr>
            <a:xfrm>
              <a:off x="3074300" y="5446250"/>
              <a:ext cx="10750" cy="6625"/>
            </a:xfrm>
            <a:custGeom>
              <a:rect b="b" l="l" r="r" t="t"/>
              <a:pathLst>
                <a:path extrusionOk="0" h="265" w="43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6"/>
            <p:cNvSpPr/>
            <p:nvPr/>
          </p:nvSpPr>
          <p:spPr>
            <a:xfrm>
              <a:off x="3072375" y="5434050"/>
              <a:ext cx="11125" cy="5225"/>
            </a:xfrm>
            <a:custGeom>
              <a:rect b="b" l="l" r="r" t="t"/>
              <a:pathLst>
                <a:path extrusionOk="0" h="209" w="445">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6"/>
            <p:cNvSpPr/>
            <p:nvPr/>
          </p:nvSpPr>
          <p:spPr>
            <a:xfrm>
              <a:off x="3070550" y="5441125"/>
              <a:ext cx="7175" cy="3950"/>
            </a:xfrm>
            <a:custGeom>
              <a:rect b="b" l="l" r="r" t="t"/>
              <a:pathLst>
                <a:path extrusionOk="0" h="158" w="287">
                  <a:moveTo>
                    <a:pt x="0" y="1"/>
                  </a:moveTo>
                  <a:cubicBezTo>
                    <a:pt x="32" y="33"/>
                    <a:pt x="241" y="158"/>
                    <a:pt x="279" y="158"/>
                  </a:cubicBezTo>
                  <a:cubicBezTo>
                    <a:pt x="285" y="158"/>
                    <a:pt x="287" y="155"/>
                    <a:pt x="283" y="149"/>
                  </a:cubicBezTo>
                  <a:cubicBezTo>
                    <a:pt x="197" y="87"/>
                    <a:pt x="99" y="3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6"/>
            <p:cNvSpPr/>
            <p:nvPr/>
          </p:nvSpPr>
          <p:spPr>
            <a:xfrm>
              <a:off x="3066250" y="5430475"/>
              <a:ext cx="3400" cy="3250"/>
            </a:xfrm>
            <a:custGeom>
              <a:rect b="b" l="l" r="r" t="t"/>
              <a:pathLst>
                <a:path extrusionOk="0" h="130" w="136">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6"/>
            <p:cNvSpPr/>
            <p:nvPr/>
          </p:nvSpPr>
          <p:spPr>
            <a:xfrm>
              <a:off x="3066600" y="5418325"/>
              <a:ext cx="8275" cy="9350"/>
            </a:xfrm>
            <a:custGeom>
              <a:rect b="b" l="l" r="r" t="t"/>
              <a:pathLst>
                <a:path extrusionOk="0" h="374" w="331">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6"/>
            <p:cNvSpPr/>
            <p:nvPr/>
          </p:nvSpPr>
          <p:spPr>
            <a:xfrm>
              <a:off x="3065300" y="5403200"/>
              <a:ext cx="5875" cy="10225"/>
            </a:xfrm>
            <a:custGeom>
              <a:rect b="b" l="l" r="r" t="t"/>
              <a:pathLst>
                <a:path extrusionOk="0" h="409" w="235">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6"/>
            <p:cNvSpPr/>
            <p:nvPr/>
          </p:nvSpPr>
          <p:spPr>
            <a:xfrm>
              <a:off x="3064550" y="5414875"/>
              <a:ext cx="3250" cy="6125"/>
            </a:xfrm>
            <a:custGeom>
              <a:rect b="b" l="l" r="r" t="t"/>
              <a:pathLst>
                <a:path extrusionOk="0" h="245" w="13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6"/>
            <p:cNvSpPr/>
            <p:nvPr/>
          </p:nvSpPr>
          <p:spPr>
            <a:xfrm>
              <a:off x="3063950" y="5395175"/>
              <a:ext cx="6300" cy="8900"/>
            </a:xfrm>
            <a:custGeom>
              <a:rect b="b" l="l" r="r" t="t"/>
              <a:pathLst>
                <a:path extrusionOk="0" h="356" w="252">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6"/>
            <p:cNvSpPr/>
            <p:nvPr/>
          </p:nvSpPr>
          <p:spPr>
            <a:xfrm>
              <a:off x="3070075" y="5366825"/>
              <a:ext cx="5725" cy="6200"/>
            </a:xfrm>
            <a:custGeom>
              <a:rect b="b" l="l" r="r" t="t"/>
              <a:pathLst>
                <a:path extrusionOk="0" h="248" w="229">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6"/>
            <p:cNvSpPr/>
            <p:nvPr/>
          </p:nvSpPr>
          <p:spPr>
            <a:xfrm>
              <a:off x="3071175" y="5343350"/>
              <a:ext cx="6175" cy="13150"/>
            </a:xfrm>
            <a:custGeom>
              <a:rect b="b" l="l" r="r" t="t"/>
              <a:pathLst>
                <a:path extrusionOk="0" h="526" w="247">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6"/>
            <p:cNvSpPr/>
            <p:nvPr/>
          </p:nvSpPr>
          <p:spPr>
            <a:xfrm>
              <a:off x="3095800" y="4947650"/>
              <a:ext cx="5575" cy="4000"/>
            </a:xfrm>
            <a:custGeom>
              <a:rect b="b" l="l" r="r" t="t"/>
              <a:pathLst>
                <a:path extrusionOk="0" h="160" w="223">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6"/>
            <p:cNvSpPr/>
            <p:nvPr/>
          </p:nvSpPr>
          <p:spPr>
            <a:xfrm>
              <a:off x="3146625" y="4957200"/>
              <a:ext cx="6500" cy="6275"/>
            </a:xfrm>
            <a:custGeom>
              <a:rect b="b" l="l" r="r" t="t"/>
              <a:pathLst>
                <a:path extrusionOk="0" h="251" w="26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6"/>
            <p:cNvSpPr/>
            <p:nvPr/>
          </p:nvSpPr>
          <p:spPr>
            <a:xfrm>
              <a:off x="3212850" y="5031000"/>
              <a:ext cx="16050" cy="16925"/>
            </a:xfrm>
            <a:custGeom>
              <a:rect b="b" l="l" r="r" t="t"/>
              <a:pathLst>
                <a:path extrusionOk="0" h="677" w="642">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6"/>
            <p:cNvSpPr/>
            <p:nvPr/>
          </p:nvSpPr>
          <p:spPr>
            <a:xfrm>
              <a:off x="3113350" y="4902375"/>
              <a:ext cx="13575" cy="3725"/>
            </a:xfrm>
            <a:custGeom>
              <a:rect b="b" l="l" r="r" t="t"/>
              <a:pathLst>
                <a:path extrusionOk="0" h="149" w="543">
                  <a:moveTo>
                    <a:pt x="235" y="1"/>
                  </a:moveTo>
                  <a:cubicBezTo>
                    <a:pt x="99" y="1"/>
                    <a:pt x="1" y="148"/>
                    <a:pt x="136" y="148"/>
                  </a:cubicBezTo>
                  <a:cubicBezTo>
                    <a:pt x="272" y="148"/>
                    <a:pt x="543" y="148"/>
                    <a:pt x="469" y="111"/>
                  </a:cubicBezTo>
                  <a:cubicBezTo>
                    <a:pt x="346" y="50"/>
                    <a:pt x="370" y="13"/>
                    <a:pt x="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6"/>
            <p:cNvSpPr/>
            <p:nvPr/>
          </p:nvSpPr>
          <p:spPr>
            <a:xfrm>
              <a:off x="3046350" y="4902225"/>
              <a:ext cx="13750" cy="5250"/>
            </a:xfrm>
            <a:custGeom>
              <a:rect b="b" l="l" r="r" t="t"/>
              <a:pathLst>
                <a:path extrusionOk="0" h="210" w="55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6"/>
            <p:cNvSpPr/>
            <p:nvPr/>
          </p:nvSpPr>
          <p:spPr>
            <a:xfrm>
              <a:off x="3010175" y="4868800"/>
              <a:ext cx="62225" cy="23750"/>
            </a:xfrm>
            <a:custGeom>
              <a:rect b="b" l="l" r="r" t="t"/>
              <a:pathLst>
                <a:path extrusionOk="0" h="950" w="2489">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6"/>
            <p:cNvSpPr/>
            <p:nvPr/>
          </p:nvSpPr>
          <p:spPr>
            <a:xfrm>
              <a:off x="3048050" y="4853725"/>
              <a:ext cx="4025" cy="5250"/>
            </a:xfrm>
            <a:custGeom>
              <a:rect b="b" l="l" r="r" t="t"/>
              <a:pathLst>
                <a:path extrusionOk="0" h="210" w="161">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6"/>
            <p:cNvSpPr/>
            <p:nvPr/>
          </p:nvSpPr>
          <p:spPr>
            <a:xfrm>
              <a:off x="3076900" y="4882600"/>
              <a:ext cx="2600" cy="2050"/>
            </a:xfrm>
            <a:custGeom>
              <a:rect b="b" l="l" r="r" t="t"/>
              <a:pathLst>
                <a:path extrusionOk="0" h="82" w="104">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6"/>
            <p:cNvSpPr/>
            <p:nvPr/>
          </p:nvSpPr>
          <p:spPr>
            <a:xfrm>
              <a:off x="3149100" y="4679950"/>
              <a:ext cx="7825" cy="10125"/>
            </a:xfrm>
            <a:custGeom>
              <a:rect b="b" l="l" r="r" t="t"/>
              <a:pathLst>
                <a:path extrusionOk="0" h="405" w="313">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6"/>
            <p:cNvSpPr/>
            <p:nvPr/>
          </p:nvSpPr>
          <p:spPr>
            <a:xfrm>
              <a:off x="3154325" y="4685125"/>
              <a:ext cx="5875" cy="4725"/>
            </a:xfrm>
            <a:custGeom>
              <a:rect b="b" l="l" r="r" t="t"/>
              <a:pathLst>
                <a:path extrusionOk="0" h="189" w="235">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6"/>
            <p:cNvSpPr/>
            <p:nvPr/>
          </p:nvSpPr>
          <p:spPr>
            <a:xfrm>
              <a:off x="3131950" y="4678425"/>
              <a:ext cx="14075" cy="8825"/>
            </a:xfrm>
            <a:custGeom>
              <a:rect b="b" l="l" r="r" t="t"/>
              <a:pathLst>
                <a:path extrusionOk="0" h="353" w="563">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6"/>
            <p:cNvSpPr/>
            <p:nvPr/>
          </p:nvSpPr>
          <p:spPr>
            <a:xfrm>
              <a:off x="3131850" y="4652950"/>
              <a:ext cx="17250" cy="6950"/>
            </a:xfrm>
            <a:custGeom>
              <a:rect b="b" l="l" r="r" t="t"/>
              <a:pathLst>
                <a:path extrusionOk="0" h="278" w="69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6"/>
            <p:cNvSpPr/>
            <p:nvPr/>
          </p:nvSpPr>
          <p:spPr>
            <a:xfrm>
              <a:off x="3161725" y="4636800"/>
              <a:ext cx="38475" cy="42175"/>
            </a:xfrm>
            <a:custGeom>
              <a:rect b="b" l="l" r="r" t="t"/>
              <a:pathLst>
                <a:path extrusionOk="0" h="1687" w="1539">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6"/>
            <p:cNvSpPr/>
            <p:nvPr/>
          </p:nvSpPr>
          <p:spPr>
            <a:xfrm>
              <a:off x="3194025" y="4668200"/>
              <a:ext cx="8900" cy="13200"/>
            </a:xfrm>
            <a:custGeom>
              <a:rect b="b" l="l" r="r" t="t"/>
              <a:pathLst>
                <a:path extrusionOk="0" h="528" w="356">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6"/>
            <p:cNvSpPr/>
            <p:nvPr/>
          </p:nvSpPr>
          <p:spPr>
            <a:xfrm>
              <a:off x="3125050" y="4534025"/>
              <a:ext cx="5275" cy="5900"/>
            </a:xfrm>
            <a:custGeom>
              <a:rect b="b" l="l" r="r" t="t"/>
              <a:pathLst>
                <a:path extrusionOk="0" h="236" w="211">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6"/>
            <p:cNvSpPr/>
            <p:nvPr/>
          </p:nvSpPr>
          <p:spPr>
            <a:xfrm>
              <a:off x="3108175" y="4548425"/>
              <a:ext cx="4050" cy="2450"/>
            </a:xfrm>
            <a:custGeom>
              <a:rect b="b" l="l" r="r" t="t"/>
              <a:pathLst>
                <a:path extrusionOk="0" h="98" w="162">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6"/>
            <p:cNvSpPr/>
            <p:nvPr/>
          </p:nvSpPr>
          <p:spPr>
            <a:xfrm>
              <a:off x="3026175" y="4621675"/>
              <a:ext cx="7975" cy="4075"/>
            </a:xfrm>
            <a:custGeom>
              <a:rect b="b" l="l" r="r" t="t"/>
              <a:pathLst>
                <a:path extrusionOk="0" h="163" w="319">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6"/>
            <p:cNvSpPr/>
            <p:nvPr/>
          </p:nvSpPr>
          <p:spPr>
            <a:xfrm>
              <a:off x="3038500" y="4589675"/>
              <a:ext cx="7425" cy="5650"/>
            </a:xfrm>
            <a:custGeom>
              <a:rect b="b" l="l" r="r" t="t"/>
              <a:pathLst>
                <a:path extrusionOk="0" h="226" w="297">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6"/>
            <p:cNvSpPr/>
            <p:nvPr/>
          </p:nvSpPr>
          <p:spPr>
            <a:xfrm>
              <a:off x="3036100" y="4528675"/>
              <a:ext cx="6750" cy="7800"/>
            </a:xfrm>
            <a:custGeom>
              <a:rect b="b" l="l" r="r" t="t"/>
              <a:pathLst>
                <a:path extrusionOk="0" h="312" w="27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6"/>
            <p:cNvSpPr/>
            <p:nvPr/>
          </p:nvSpPr>
          <p:spPr>
            <a:xfrm>
              <a:off x="3015100" y="4521975"/>
              <a:ext cx="11425" cy="8325"/>
            </a:xfrm>
            <a:custGeom>
              <a:rect b="b" l="l" r="r" t="t"/>
              <a:pathLst>
                <a:path extrusionOk="0" h="333" w="457">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6"/>
            <p:cNvSpPr/>
            <p:nvPr/>
          </p:nvSpPr>
          <p:spPr>
            <a:xfrm>
              <a:off x="3046275" y="4516250"/>
              <a:ext cx="7300" cy="4525"/>
            </a:xfrm>
            <a:custGeom>
              <a:rect b="b" l="l" r="r" t="t"/>
              <a:pathLst>
                <a:path extrusionOk="0" h="181" w="292">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6"/>
            <p:cNvSpPr/>
            <p:nvPr/>
          </p:nvSpPr>
          <p:spPr>
            <a:xfrm>
              <a:off x="2996000" y="4489475"/>
              <a:ext cx="40075" cy="31475"/>
            </a:xfrm>
            <a:custGeom>
              <a:rect b="b" l="l" r="r" t="t"/>
              <a:pathLst>
                <a:path extrusionOk="0" h="1259" w="1603">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6"/>
            <p:cNvSpPr/>
            <p:nvPr/>
          </p:nvSpPr>
          <p:spPr>
            <a:xfrm>
              <a:off x="3011225" y="4486150"/>
              <a:ext cx="7900" cy="5425"/>
            </a:xfrm>
            <a:custGeom>
              <a:rect b="b" l="l" r="r" t="t"/>
              <a:pathLst>
                <a:path extrusionOk="0" h="217" w="316">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6"/>
            <p:cNvSpPr/>
            <p:nvPr/>
          </p:nvSpPr>
          <p:spPr>
            <a:xfrm>
              <a:off x="3008625" y="4488750"/>
              <a:ext cx="3600" cy="4000"/>
            </a:xfrm>
            <a:custGeom>
              <a:rect b="b" l="l" r="r" t="t"/>
              <a:pathLst>
                <a:path extrusionOk="0" h="160" w="144">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6"/>
            <p:cNvSpPr/>
            <p:nvPr/>
          </p:nvSpPr>
          <p:spPr>
            <a:xfrm>
              <a:off x="2997225" y="4461925"/>
              <a:ext cx="4025" cy="6225"/>
            </a:xfrm>
            <a:custGeom>
              <a:rect b="b" l="l" r="r" t="t"/>
              <a:pathLst>
                <a:path extrusionOk="0" h="249" w="161">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6"/>
            <p:cNvSpPr/>
            <p:nvPr/>
          </p:nvSpPr>
          <p:spPr>
            <a:xfrm>
              <a:off x="2979350" y="4390425"/>
              <a:ext cx="171425" cy="144375"/>
            </a:xfrm>
            <a:custGeom>
              <a:rect b="b" l="l" r="r" t="t"/>
              <a:pathLst>
                <a:path extrusionOk="0" h="5775" w="6857">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6"/>
            <p:cNvSpPr/>
            <p:nvPr/>
          </p:nvSpPr>
          <p:spPr>
            <a:xfrm>
              <a:off x="3090475" y="4524650"/>
              <a:ext cx="6475" cy="2725"/>
            </a:xfrm>
            <a:custGeom>
              <a:rect b="b" l="l" r="r" t="t"/>
              <a:pathLst>
                <a:path extrusionOk="0" h="109" w="259">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6"/>
            <p:cNvSpPr/>
            <p:nvPr/>
          </p:nvSpPr>
          <p:spPr>
            <a:xfrm>
              <a:off x="3069925" y="4463150"/>
              <a:ext cx="8600" cy="3750"/>
            </a:xfrm>
            <a:custGeom>
              <a:rect b="b" l="l" r="r" t="t"/>
              <a:pathLst>
                <a:path extrusionOk="0" h="150" w="344">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6"/>
            <p:cNvSpPr/>
            <p:nvPr/>
          </p:nvSpPr>
          <p:spPr>
            <a:xfrm>
              <a:off x="3054550" y="4460875"/>
              <a:ext cx="14775" cy="12775"/>
            </a:xfrm>
            <a:custGeom>
              <a:rect b="b" l="l" r="r" t="t"/>
              <a:pathLst>
                <a:path extrusionOk="0" h="511" w="591">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6"/>
            <p:cNvSpPr/>
            <p:nvPr/>
          </p:nvSpPr>
          <p:spPr>
            <a:xfrm>
              <a:off x="3041975" y="4448550"/>
              <a:ext cx="7650" cy="5650"/>
            </a:xfrm>
            <a:custGeom>
              <a:rect b="b" l="l" r="r" t="t"/>
              <a:pathLst>
                <a:path extrusionOk="0" h="226" w="306">
                  <a:moveTo>
                    <a:pt x="228" y="1"/>
                  </a:moveTo>
                  <a:cubicBezTo>
                    <a:pt x="148" y="1"/>
                    <a:pt x="0" y="226"/>
                    <a:pt x="46" y="226"/>
                  </a:cubicBezTo>
                  <a:cubicBezTo>
                    <a:pt x="108" y="226"/>
                    <a:pt x="305" y="29"/>
                    <a:pt x="244" y="4"/>
                  </a:cubicBezTo>
                  <a:cubicBezTo>
                    <a:pt x="239" y="2"/>
                    <a:pt x="233" y="1"/>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6"/>
            <p:cNvSpPr/>
            <p:nvPr/>
          </p:nvSpPr>
          <p:spPr>
            <a:xfrm>
              <a:off x="3053600" y="4447700"/>
              <a:ext cx="6600" cy="3125"/>
            </a:xfrm>
            <a:custGeom>
              <a:rect b="b" l="l" r="r" t="t"/>
              <a:pathLst>
                <a:path extrusionOk="0" h="125" w="264">
                  <a:moveTo>
                    <a:pt x="97" y="0"/>
                  </a:moveTo>
                  <a:cubicBezTo>
                    <a:pt x="94" y="0"/>
                    <a:pt x="90" y="1"/>
                    <a:pt x="87" y="1"/>
                  </a:cubicBezTo>
                  <a:cubicBezTo>
                    <a:pt x="0" y="14"/>
                    <a:pt x="62" y="124"/>
                    <a:pt x="99" y="124"/>
                  </a:cubicBezTo>
                  <a:cubicBezTo>
                    <a:pt x="263" y="113"/>
                    <a:pt x="170"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6"/>
            <p:cNvSpPr/>
            <p:nvPr/>
          </p:nvSpPr>
          <p:spPr>
            <a:xfrm>
              <a:off x="3046250" y="4444500"/>
              <a:ext cx="5675" cy="1450"/>
            </a:xfrm>
            <a:custGeom>
              <a:rect b="b" l="l" r="r" t="t"/>
              <a:pathLst>
                <a:path extrusionOk="0" h="58" w="227">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6"/>
            <p:cNvSpPr/>
            <p:nvPr/>
          </p:nvSpPr>
          <p:spPr>
            <a:xfrm>
              <a:off x="3033275" y="4391625"/>
              <a:ext cx="29275" cy="13925"/>
            </a:xfrm>
            <a:custGeom>
              <a:rect b="b" l="l" r="r" t="t"/>
              <a:pathLst>
                <a:path extrusionOk="0" h="557" w="1171">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6"/>
            <p:cNvSpPr/>
            <p:nvPr/>
          </p:nvSpPr>
          <p:spPr>
            <a:xfrm>
              <a:off x="2750500" y="4644475"/>
              <a:ext cx="32200" cy="23225"/>
            </a:xfrm>
            <a:custGeom>
              <a:rect b="b" l="l" r="r" t="t"/>
              <a:pathLst>
                <a:path extrusionOk="0" h="929" w="1288">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6"/>
            <p:cNvSpPr/>
            <p:nvPr/>
          </p:nvSpPr>
          <p:spPr>
            <a:xfrm>
              <a:off x="2723575" y="4613150"/>
              <a:ext cx="13600" cy="18925"/>
            </a:xfrm>
            <a:custGeom>
              <a:rect b="b" l="l" r="r" t="t"/>
              <a:pathLst>
                <a:path extrusionOk="0" h="757" w="544">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6"/>
            <p:cNvSpPr/>
            <p:nvPr/>
          </p:nvSpPr>
          <p:spPr>
            <a:xfrm>
              <a:off x="2718275" y="4593500"/>
              <a:ext cx="11075" cy="14650"/>
            </a:xfrm>
            <a:custGeom>
              <a:rect b="b" l="l" r="r" t="t"/>
              <a:pathLst>
                <a:path extrusionOk="0" h="586" w="443">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6"/>
            <p:cNvSpPr/>
            <p:nvPr/>
          </p:nvSpPr>
          <p:spPr>
            <a:xfrm>
              <a:off x="2724000" y="4591650"/>
              <a:ext cx="4350" cy="3650"/>
            </a:xfrm>
            <a:custGeom>
              <a:rect b="b" l="l" r="r" t="t"/>
              <a:pathLst>
                <a:path extrusionOk="0" h="146" w="174">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6"/>
            <p:cNvSpPr/>
            <p:nvPr/>
          </p:nvSpPr>
          <p:spPr>
            <a:xfrm>
              <a:off x="2717850" y="4584975"/>
              <a:ext cx="7100" cy="6525"/>
            </a:xfrm>
            <a:custGeom>
              <a:rect b="b" l="l" r="r" t="t"/>
              <a:pathLst>
                <a:path extrusionOk="0" h="261" w="284">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
            <p:cNvSpPr/>
            <p:nvPr/>
          </p:nvSpPr>
          <p:spPr>
            <a:xfrm>
              <a:off x="2714750" y="4586650"/>
              <a:ext cx="3725" cy="7550"/>
            </a:xfrm>
            <a:custGeom>
              <a:rect b="b" l="l" r="r" t="t"/>
              <a:pathLst>
                <a:path extrusionOk="0" h="302" w="149">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6"/>
            <p:cNvSpPr/>
            <p:nvPr/>
          </p:nvSpPr>
          <p:spPr>
            <a:xfrm>
              <a:off x="2707375" y="4581400"/>
              <a:ext cx="6175" cy="10575"/>
            </a:xfrm>
            <a:custGeom>
              <a:rect b="b" l="l" r="r" t="t"/>
              <a:pathLst>
                <a:path extrusionOk="0" h="423" w="247">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6"/>
            <p:cNvSpPr/>
            <p:nvPr/>
          </p:nvSpPr>
          <p:spPr>
            <a:xfrm>
              <a:off x="2701825" y="4573400"/>
              <a:ext cx="10500" cy="7575"/>
            </a:xfrm>
            <a:custGeom>
              <a:rect b="b" l="l" r="r" t="t"/>
              <a:pathLst>
                <a:path extrusionOk="0" h="303" w="42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6"/>
            <p:cNvSpPr/>
            <p:nvPr/>
          </p:nvSpPr>
          <p:spPr>
            <a:xfrm>
              <a:off x="2711375" y="4574050"/>
              <a:ext cx="7100" cy="9975"/>
            </a:xfrm>
            <a:custGeom>
              <a:rect b="b" l="l" r="r" t="t"/>
              <a:pathLst>
                <a:path extrusionOk="0" h="399" w="284">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6"/>
            <p:cNvSpPr/>
            <p:nvPr/>
          </p:nvSpPr>
          <p:spPr>
            <a:xfrm>
              <a:off x="2707050" y="4574975"/>
              <a:ext cx="4525" cy="1525"/>
            </a:xfrm>
            <a:custGeom>
              <a:rect b="b" l="l" r="r" t="t"/>
              <a:pathLst>
                <a:path extrusionOk="0" h="61" w="181">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6"/>
            <p:cNvSpPr/>
            <p:nvPr/>
          </p:nvSpPr>
          <p:spPr>
            <a:xfrm>
              <a:off x="2593700" y="4577575"/>
              <a:ext cx="15125" cy="8775"/>
            </a:xfrm>
            <a:custGeom>
              <a:rect b="b" l="l" r="r" t="t"/>
              <a:pathLst>
                <a:path extrusionOk="0" h="351" w="605">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6"/>
            <p:cNvSpPr/>
            <p:nvPr/>
          </p:nvSpPr>
          <p:spPr>
            <a:xfrm>
              <a:off x="2600550" y="4569850"/>
              <a:ext cx="8875" cy="6800"/>
            </a:xfrm>
            <a:custGeom>
              <a:rect b="b" l="l" r="r" t="t"/>
              <a:pathLst>
                <a:path extrusionOk="0" h="272" w="355">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6"/>
            <p:cNvSpPr/>
            <p:nvPr/>
          </p:nvSpPr>
          <p:spPr>
            <a:xfrm>
              <a:off x="2529625" y="4606350"/>
              <a:ext cx="13675" cy="4800"/>
            </a:xfrm>
            <a:custGeom>
              <a:rect b="b" l="l" r="r" t="t"/>
              <a:pathLst>
                <a:path extrusionOk="0" h="192" w="547">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6"/>
            <p:cNvSpPr/>
            <p:nvPr/>
          </p:nvSpPr>
          <p:spPr>
            <a:xfrm>
              <a:off x="2516375" y="4615600"/>
              <a:ext cx="8350" cy="6250"/>
            </a:xfrm>
            <a:custGeom>
              <a:rect b="b" l="l" r="r" t="t"/>
              <a:pathLst>
                <a:path extrusionOk="0" h="250" w="334">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6"/>
            <p:cNvSpPr/>
            <p:nvPr/>
          </p:nvSpPr>
          <p:spPr>
            <a:xfrm>
              <a:off x="2923000" y="4442075"/>
              <a:ext cx="24625" cy="16550"/>
            </a:xfrm>
            <a:custGeom>
              <a:rect b="b" l="l" r="r" t="t"/>
              <a:pathLst>
                <a:path extrusionOk="0" h="662" w="985">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6"/>
            <p:cNvSpPr/>
            <p:nvPr/>
          </p:nvSpPr>
          <p:spPr>
            <a:xfrm>
              <a:off x="2916250" y="4451325"/>
              <a:ext cx="4075" cy="3525"/>
            </a:xfrm>
            <a:custGeom>
              <a:rect b="b" l="l" r="r" t="t"/>
              <a:pathLst>
                <a:path extrusionOk="0" h="141" w="163">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6"/>
            <p:cNvSpPr/>
            <p:nvPr/>
          </p:nvSpPr>
          <p:spPr>
            <a:xfrm>
              <a:off x="2907275" y="4455250"/>
              <a:ext cx="2650" cy="2350"/>
            </a:xfrm>
            <a:custGeom>
              <a:rect b="b" l="l" r="r" t="t"/>
              <a:pathLst>
                <a:path extrusionOk="0" h="94" w="106">
                  <a:moveTo>
                    <a:pt x="70" y="0"/>
                  </a:moveTo>
                  <a:cubicBezTo>
                    <a:pt x="65" y="0"/>
                    <a:pt x="58" y="2"/>
                    <a:pt x="50" y="7"/>
                  </a:cubicBezTo>
                  <a:cubicBezTo>
                    <a:pt x="1" y="57"/>
                    <a:pt x="25" y="94"/>
                    <a:pt x="62" y="94"/>
                  </a:cubicBezTo>
                  <a:cubicBezTo>
                    <a:pt x="84" y="94"/>
                    <a:pt x="105" y="0"/>
                    <a:pt x="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6"/>
            <p:cNvSpPr/>
            <p:nvPr/>
          </p:nvSpPr>
          <p:spPr>
            <a:xfrm>
              <a:off x="2805700" y="4397475"/>
              <a:ext cx="109925" cy="60625"/>
            </a:xfrm>
            <a:custGeom>
              <a:rect b="b" l="l" r="r" t="t"/>
              <a:pathLst>
                <a:path extrusionOk="0" h="2425" w="4397">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6"/>
            <p:cNvSpPr/>
            <p:nvPr/>
          </p:nvSpPr>
          <p:spPr>
            <a:xfrm>
              <a:off x="2877100" y="4391225"/>
              <a:ext cx="16950" cy="11550"/>
            </a:xfrm>
            <a:custGeom>
              <a:rect b="b" l="l" r="r" t="t"/>
              <a:pathLst>
                <a:path extrusionOk="0" h="462" w="678">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6"/>
            <p:cNvSpPr/>
            <p:nvPr/>
          </p:nvSpPr>
          <p:spPr>
            <a:xfrm>
              <a:off x="2904200" y="4386125"/>
              <a:ext cx="37925" cy="37600"/>
            </a:xfrm>
            <a:custGeom>
              <a:rect b="b" l="l" r="r" t="t"/>
              <a:pathLst>
                <a:path extrusionOk="0" h="1504" w="1517">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6"/>
            <p:cNvSpPr/>
            <p:nvPr/>
          </p:nvSpPr>
          <p:spPr>
            <a:xfrm>
              <a:off x="2944550" y="4386050"/>
              <a:ext cx="31750" cy="29675"/>
            </a:xfrm>
            <a:custGeom>
              <a:rect b="b" l="l" r="r" t="t"/>
              <a:pathLst>
                <a:path extrusionOk="0" h="1187" w="127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6"/>
            <p:cNvSpPr/>
            <p:nvPr/>
          </p:nvSpPr>
          <p:spPr>
            <a:xfrm>
              <a:off x="2764650" y="4380875"/>
              <a:ext cx="65025" cy="45475"/>
            </a:xfrm>
            <a:custGeom>
              <a:rect b="b" l="l" r="r" t="t"/>
              <a:pathLst>
                <a:path extrusionOk="0" h="1819" w="2601">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6"/>
            <p:cNvSpPr/>
            <p:nvPr/>
          </p:nvSpPr>
          <p:spPr>
            <a:xfrm>
              <a:off x="2890950" y="4368250"/>
              <a:ext cx="7725" cy="6175"/>
            </a:xfrm>
            <a:custGeom>
              <a:rect b="b" l="l" r="r" t="t"/>
              <a:pathLst>
                <a:path extrusionOk="0" h="247" w="309">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6"/>
            <p:cNvSpPr/>
            <p:nvPr/>
          </p:nvSpPr>
          <p:spPr>
            <a:xfrm>
              <a:off x="2816400" y="4345900"/>
              <a:ext cx="71800" cy="36400"/>
            </a:xfrm>
            <a:custGeom>
              <a:rect b="b" l="l" r="r" t="t"/>
              <a:pathLst>
                <a:path extrusionOk="0" h="1456" w="2872">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6"/>
            <p:cNvSpPr/>
            <p:nvPr/>
          </p:nvSpPr>
          <p:spPr>
            <a:xfrm>
              <a:off x="2804400" y="4359600"/>
              <a:ext cx="12150" cy="7950"/>
            </a:xfrm>
            <a:custGeom>
              <a:rect b="b" l="l" r="r" t="t"/>
              <a:pathLst>
                <a:path extrusionOk="0" h="318" w="486">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6"/>
            <p:cNvSpPr/>
            <p:nvPr/>
          </p:nvSpPr>
          <p:spPr>
            <a:xfrm>
              <a:off x="2783525" y="4338000"/>
              <a:ext cx="44300" cy="23900"/>
            </a:xfrm>
            <a:custGeom>
              <a:rect b="b" l="l" r="r" t="t"/>
              <a:pathLst>
                <a:path extrusionOk="0" h="956" w="1772">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6"/>
            <p:cNvSpPr/>
            <p:nvPr/>
          </p:nvSpPr>
          <p:spPr>
            <a:xfrm>
              <a:off x="2831200" y="4348125"/>
              <a:ext cx="9875" cy="1975"/>
            </a:xfrm>
            <a:custGeom>
              <a:rect b="b" l="l" r="r" t="t"/>
              <a:pathLst>
                <a:path extrusionOk="0" h="79" w="395">
                  <a:moveTo>
                    <a:pt x="166" y="0"/>
                  </a:moveTo>
                  <a:cubicBezTo>
                    <a:pt x="151" y="0"/>
                    <a:pt x="137" y="2"/>
                    <a:pt x="124" y="4"/>
                  </a:cubicBezTo>
                  <a:cubicBezTo>
                    <a:pt x="0" y="17"/>
                    <a:pt x="185" y="78"/>
                    <a:pt x="296" y="78"/>
                  </a:cubicBezTo>
                  <a:cubicBezTo>
                    <a:pt x="395" y="78"/>
                    <a:pt x="279" y="0"/>
                    <a:pt x="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6"/>
            <p:cNvSpPr/>
            <p:nvPr/>
          </p:nvSpPr>
          <p:spPr>
            <a:xfrm>
              <a:off x="2841050" y="4328500"/>
              <a:ext cx="23450" cy="12675"/>
            </a:xfrm>
            <a:custGeom>
              <a:rect b="b" l="l" r="r" t="t"/>
              <a:pathLst>
                <a:path extrusionOk="0" h="507" w="938">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6"/>
            <p:cNvSpPr/>
            <p:nvPr/>
          </p:nvSpPr>
          <p:spPr>
            <a:xfrm>
              <a:off x="2828625" y="4330650"/>
              <a:ext cx="9625" cy="5325"/>
            </a:xfrm>
            <a:custGeom>
              <a:rect b="b" l="l" r="r" t="t"/>
              <a:pathLst>
                <a:path extrusionOk="0" h="213" w="385">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6"/>
            <p:cNvSpPr/>
            <p:nvPr/>
          </p:nvSpPr>
          <p:spPr>
            <a:xfrm>
              <a:off x="2841675" y="4318950"/>
              <a:ext cx="24650" cy="8150"/>
            </a:xfrm>
            <a:custGeom>
              <a:rect b="b" l="l" r="r" t="t"/>
              <a:pathLst>
                <a:path extrusionOk="0" h="326" w="986">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6"/>
            <p:cNvSpPr/>
            <p:nvPr/>
          </p:nvSpPr>
          <p:spPr>
            <a:xfrm>
              <a:off x="2904200" y="4349150"/>
              <a:ext cx="33175" cy="25100"/>
            </a:xfrm>
            <a:custGeom>
              <a:rect b="b" l="l" r="r" t="t"/>
              <a:pathLst>
                <a:path extrusionOk="0" h="1004" w="1327">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6"/>
            <p:cNvSpPr/>
            <p:nvPr/>
          </p:nvSpPr>
          <p:spPr>
            <a:xfrm>
              <a:off x="2900225" y="4360550"/>
              <a:ext cx="10475" cy="3425"/>
            </a:xfrm>
            <a:custGeom>
              <a:rect b="b" l="l" r="r" t="t"/>
              <a:pathLst>
                <a:path extrusionOk="0" h="137" w="419">
                  <a:moveTo>
                    <a:pt x="295" y="0"/>
                  </a:moveTo>
                  <a:cubicBezTo>
                    <a:pt x="165" y="0"/>
                    <a:pt x="1" y="137"/>
                    <a:pt x="31" y="137"/>
                  </a:cubicBezTo>
                  <a:cubicBezTo>
                    <a:pt x="33" y="137"/>
                    <a:pt x="34" y="136"/>
                    <a:pt x="36" y="136"/>
                  </a:cubicBezTo>
                  <a:cubicBezTo>
                    <a:pt x="160" y="111"/>
                    <a:pt x="418" y="0"/>
                    <a:pt x="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6"/>
            <p:cNvSpPr/>
            <p:nvPr/>
          </p:nvSpPr>
          <p:spPr>
            <a:xfrm>
              <a:off x="2897125" y="4359275"/>
              <a:ext cx="9000" cy="2225"/>
            </a:xfrm>
            <a:custGeom>
              <a:rect b="b" l="l" r="r" t="t"/>
              <a:pathLst>
                <a:path extrusionOk="0" h="89" w="360">
                  <a:moveTo>
                    <a:pt x="298" y="1"/>
                  </a:moveTo>
                  <a:cubicBezTo>
                    <a:pt x="294" y="1"/>
                    <a:pt x="289" y="1"/>
                    <a:pt x="284" y="2"/>
                  </a:cubicBezTo>
                  <a:cubicBezTo>
                    <a:pt x="185" y="2"/>
                    <a:pt x="0" y="88"/>
                    <a:pt x="49" y="88"/>
                  </a:cubicBezTo>
                  <a:cubicBezTo>
                    <a:pt x="177" y="88"/>
                    <a:pt x="359"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6"/>
            <p:cNvSpPr/>
            <p:nvPr/>
          </p:nvSpPr>
          <p:spPr>
            <a:xfrm>
              <a:off x="2892575" y="4355650"/>
              <a:ext cx="11650" cy="4025"/>
            </a:xfrm>
            <a:custGeom>
              <a:rect b="b" l="l" r="r" t="t"/>
              <a:pathLst>
                <a:path extrusionOk="0" h="161" w="466">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6"/>
            <p:cNvSpPr/>
            <p:nvPr/>
          </p:nvSpPr>
          <p:spPr>
            <a:xfrm>
              <a:off x="2892800" y="4350375"/>
              <a:ext cx="11125" cy="5325"/>
            </a:xfrm>
            <a:custGeom>
              <a:rect b="b" l="l" r="r" t="t"/>
              <a:pathLst>
                <a:path extrusionOk="0" h="213" w="445">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6"/>
            <p:cNvSpPr/>
            <p:nvPr/>
          </p:nvSpPr>
          <p:spPr>
            <a:xfrm>
              <a:off x="2882725" y="4334175"/>
              <a:ext cx="13500" cy="10075"/>
            </a:xfrm>
            <a:custGeom>
              <a:rect b="b" l="l" r="r" t="t"/>
              <a:pathLst>
                <a:path extrusionOk="0" h="403" w="540">
                  <a:moveTo>
                    <a:pt x="82" y="0"/>
                  </a:moveTo>
                  <a:cubicBezTo>
                    <a:pt x="0" y="0"/>
                    <a:pt x="249" y="402"/>
                    <a:pt x="317" y="402"/>
                  </a:cubicBezTo>
                  <a:cubicBezTo>
                    <a:pt x="539" y="378"/>
                    <a:pt x="256" y="70"/>
                    <a:pt x="108" y="8"/>
                  </a:cubicBezTo>
                  <a:cubicBezTo>
                    <a:pt x="97" y="3"/>
                    <a:pt x="89" y="0"/>
                    <a:pt x="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6"/>
            <p:cNvSpPr/>
            <p:nvPr/>
          </p:nvSpPr>
          <p:spPr>
            <a:xfrm>
              <a:off x="2904425" y="4332100"/>
              <a:ext cx="10625" cy="2625"/>
            </a:xfrm>
            <a:custGeom>
              <a:rect b="b" l="l" r="r" t="t"/>
              <a:pathLst>
                <a:path extrusionOk="0" h="105" w="425">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6"/>
            <p:cNvSpPr/>
            <p:nvPr/>
          </p:nvSpPr>
          <p:spPr>
            <a:xfrm>
              <a:off x="2886025" y="4309800"/>
              <a:ext cx="40375" cy="23475"/>
            </a:xfrm>
            <a:custGeom>
              <a:rect b="b" l="l" r="r" t="t"/>
              <a:pathLst>
                <a:path extrusionOk="0" h="939" w="1615">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6"/>
            <p:cNvSpPr/>
            <p:nvPr/>
          </p:nvSpPr>
          <p:spPr>
            <a:xfrm>
              <a:off x="2917750" y="4297575"/>
              <a:ext cx="11725" cy="5700"/>
            </a:xfrm>
            <a:custGeom>
              <a:rect b="b" l="l" r="r" t="t"/>
              <a:pathLst>
                <a:path extrusionOk="0" h="228" w="469">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6"/>
            <p:cNvSpPr/>
            <p:nvPr/>
          </p:nvSpPr>
          <p:spPr>
            <a:xfrm>
              <a:off x="2927600" y="4318950"/>
              <a:ext cx="24675" cy="14300"/>
            </a:xfrm>
            <a:custGeom>
              <a:rect b="b" l="l" r="r" t="t"/>
              <a:pathLst>
                <a:path extrusionOk="0" h="572" w="987">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6"/>
            <p:cNvSpPr/>
            <p:nvPr/>
          </p:nvSpPr>
          <p:spPr>
            <a:xfrm>
              <a:off x="2942100" y="4333250"/>
              <a:ext cx="20350" cy="5450"/>
            </a:xfrm>
            <a:custGeom>
              <a:rect b="b" l="l" r="r" t="t"/>
              <a:pathLst>
                <a:path extrusionOk="0" h="218" w="814">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6"/>
            <p:cNvSpPr/>
            <p:nvPr/>
          </p:nvSpPr>
          <p:spPr>
            <a:xfrm>
              <a:off x="2940025" y="4365650"/>
              <a:ext cx="19950" cy="13950"/>
            </a:xfrm>
            <a:custGeom>
              <a:rect b="b" l="l" r="r" t="t"/>
              <a:pathLst>
                <a:path extrusionOk="0" h="558" w="798">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6"/>
            <p:cNvSpPr/>
            <p:nvPr/>
          </p:nvSpPr>
          <p:spPr>
            <a:xfrm>
              <a:off x="2949300" y="4361050"/>
              <a:ext cx="4975" cy="2400"/>
            </a:xfrm>
            <a:custGeom>
              <a:rect b="b" l="l" r="r" t="t"/>
              <a:pathLst>
                <a:path extrusionOk="0" h="96" w="199">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6"/>
            <p:cNvSpPr/>
            <p:nvPr/>
          </p:nvSpPr>
          <p:spPr>
            <a:xfrm>
              <a:off x="2971525" y="4335750"/>
              <a:ext cx="11875" cy="7950"/>
            </a:xfrm>
            <a:custGeom>
              <a:rect b="b" l="l" r="r" t="t"/>
              <a:pathLst>
                <a:path extrusionOk="0" h="318" w="475">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6"/>
            <p:cNvSpPr/>
            <p:nvPr/>
          </p:nvSpPr>
          <p:spPr>
            <a:xfrm>
              <a:off x="2976600" y="4348375"/>
              <a:ext cx="4100" cy="3975"/>
            </a:xfrm>
            <a:custGeom>
              <a:rect b="b" l="l" r="r" t="t"/>
              <a:pathLst>
                <a:path extrusionOk="0" h="159" w="164">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6"/>
            <p:cNvSpPr/>
            <p:nvPr/>
          </p:nvSpPr>
          <p:spPr>
            <a:xfrm>
              <a:off x="2936225" y="4344775"/>
              <a:ext cx="106300" cy="36600"/>
            </a:xfrm>
            <a:custGeom>
              <a:rect b="b" l="l" r="r" t="t"/>
              <a:pathLst>
                <a:path extrusionOk="0" h="1464" w="4252">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6"/>
            <p:cNvSpPr/>
            <p:nvPr/>
          </p:nvSpPr>
          <p:spPr>
            <a:xfrm>
              <a:off x="2940000" y="4277325"/>
              <a:ext cx="69575" cy="51025"/>
            </a:xfrm>
            <a:custGeom>
              <a:rect b="b" l="l" r="r" t="t"/>
              <a:pathLst>
                <a:path extrusionOk="0" h="2041" w="2783">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6"/>
            <p:cNvSpPr/>
            <p:nvPr/>
          </p:nvSpPr>
          <p:spPr>
            <a:xfrm>
              <a:off x="2967975" y="4247825"/>
              <a:ext cx="183600" cy="109350"/>
            </a:xfrm>
            <a:custGeom>
              <a:rect b="b" l="l" r="r" t="t"/>
              <a:pathLst>
                <a:path extrusionOk="0" h="4374" w="7344">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6"/>
            <p:cNvSpPr/>
            <p:nvPr/>
          </p:nvSpPr>
          <p:spPr>
            <a:xfrm>
              <a:off x="3052675" y="4310100"/>
              <a:ext cx="19325" cy="4775"/>
            </a:xfrm>
            <a:custGeom>
              <a:rect b="b" l="l" r="r" t="t"/>
              <a:pathLst>
                <a:path extrusionOk="0" h="191" w="773">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6"/>
            <p:cNvSpPr/>
            <p:nvPr/>
          </p:nvSpPr>
          <p:spPr>
            <a:xfrm>
              <a:off x="3010000" y="4314025"/>
              <a:ext cx="6650" cy="1975"/>
            </a:xfrm>
            <a:custGeom>
              <a:rect b="b" l="l" r="r" t="t"/>
              <a:pathLst>
                <a:path extrusionOk="0" h="79" w="266">
                  <a:moveTo>
                    <a:pt x="44" y="1"/>
                  </a:moveTo>
                  <a:cubicBezTo>
                    <a:pt x="0" y="1"/>
                    <a:pt x="141" y="79"/>
                    <a:pt x="208" y="79"/>
                  </a:cubicBezTo>
                  <a:cubicBezTo>
                    <a:pt x="216" y="79"/>
                    <a:pt x="223" y="77"/>
                    <a:pt x="229" y="75"/>
                  </a:cubicBezTo>
                  <a:cubicBezTo>
                    <a:pt x="266" y="38"/>
                    <a:pt x="106" y="1"/>
                    <a:pt x="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6"/>
            <p:cNvSpPr/>
            <p:nvPr/>
          </p:nvSpPr>
          <p:spPr>
            <a:xfrm>
              <a:off x="3040450" y="4358350"/>
              <a:ext cx="6275" cy="2450"/>
            </a:xfrm>
            <a:custGeom>
              <a:rect b="b" l="l" r="r" t="t"/>
              <a:pathLst>
                <a:path extrusionOk="0" h="98" w="251">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6"/>
            <p:cNvSpPr/>
            <p:nvPr/>
          </p:nvSpPr>
          <p:spPr>
            <a:xfrm>
              <a:off x="2634700" y="4552700"/>
              <a:ext cx="4900" cy="4450"/>
            </a:xfrm>
            <a:custGeom>
              <a:rect b="b" l="l" r="r" t="t"/>
              <a:pathLst>
                <a:path extrusionOk="0" h="178" w="196">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6"/>
            <p:cNvSpPr/>
            <p:nvPr/>
          </p:nvSpPr>
          <p:spPr>
            <a:xfrm>
              <a:off x="2642075" y="4549800"/>
              <a:ext cx="2175" cy="1550"/>
            </a:xfrm>
            <a:custGeom>
              <a:rect b="b" l="l" r="r" t="t"/>
              <a:pathLst>
                <a:path extrusionOk="0" h="62" w="87">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6"/>
            <p:cNvSpPr/>
            <p:nvPr/>
          </p:nvSpPr>
          <p:spPr>
            <a:xfrm>
              <a:off x="2521625" y="4551775"/>
              <a:ext cx="6075" cy="5175"/>
            </a:xfrm>
            <a:custGeom>
              <a:rect b="b" l="l" r="r" t="t"/>
              <a:pathLst>
                <a:path extrusionOk="0" h="207" w="243">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6"/>
            <p:cNvSpPr/>
            <p:nvPr/>
          </p:nvSpPr>
          <p:spPr>
            <a:xfrm>
              <a:off x="3835800" y="4290900"/>
              <a:ext cx="3000" cy="2050"/>
            </a:xfrm>
            <a:custGeom>
              <a:rect b="b" l="l" r="r" t="t"/>
              <a:pathLst>
                <a:path extrusionOk="0" h="82" w="12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6"/>
            <p:cNvSpPr/>
            <p:nvPr/>
          </p:nvSpPr>
          <p:spPr>
            <a:xfrm>
              <a:off x="4279075" y="5047225"/>
              <a:ext cx="2075" cy="875"/>
            </a:xfrm>
            <a:custGeom>
              <a:rect b="b" l="l" r="r" t="t"/>
              <a:pathLst>
                <a:path extrusionOk="0" h="35" w="83">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6"/>
            <p:cNvSpPr/>
            <p:nvPr/>
          </p:nvSpPr>
          <p:spPr>
            <a:xfrm>
              <a:off x="4263550" y="5044100"/>
              <a:ext cx="2500" cy="2150"/>
            </a:xfrm>
            <a:custGeom>
              <a:rect b="b" l="l" r="r" t="t"/>
              <a:pathLst>
                <a:path extrusionOk="0" h="86" w="10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6"/>
            <p:cNvSpPr/>
            <p:nvPr/>
          </p:nvSpPr>
          <p:spPr>
            <a:xfrm>
              <a:off x="4317725" y="5293925"/>
              <a:ext cx="7375" cy="3825"/>
            </a:xfrm>
            <a:custGeom>
              <a:rect b="b" l="l" r="r" t="t"/>
              <a:pathLst>
                <a:path extrusionOk="0" h="153" w="295">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6"/>
            <p:cNvSpPr/>
            <p:nvPr/>
          </p:nvSpPr>
          <p:spPr>
            <a:xfrm>
              <a:off x="3612075" y="4460050"/>
              <a:ext cx="625" cy="25"/>
            </a:xfrm>
            <a:custGeom>
              <a:rect b="b" l="l" r="r" t="t"/>
              <a:pathLst>
                <a:path extrusionOk="0" h="1" w="25">
                  <a:moveTo>
                    <a:pt x="25" y="0"/>
                  </a:moveTo>
                  <a:cubicBezTo>
                    <a:pt x="0" y="0"/>
                    <a:pt x="12"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6"/>
            <p:cNvSpPr/>
            <p:nvPr/>
          </p:nvSpPr>
          <p:spPr>
            <a:xfrm>
              <a:off x="3020575" y="4688050"/>
              <a:ext cx="8150" cy="2825"/>
            </a:xfrm>
            <a:custGeom>
              <a:rect b="b" l="l" r="r" t="t"/>
              <a:pathLst>
                <a:path extrusionOk="0" h="113" w="326">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6"/>
            <p:cNvSpPr/>
            <p:nvPr/>
          </p:nvSpPr>
          <p:spPr>
            <a:xfrm>
              <a:off x="3081625" y="5437625"/>
              <a:ext cx="46550" cy="30950"/>
            </a:xfrm>
            <a:custGeom>
              <a:rect b="b" l="l" r="r" t="t"/>
              <a:pathLst>
                <a:path extrusionOk="0" h="1238" w="1862">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6"/>
            <p:cNvSpPr/>
            <p:nvPr/>
          </p:nvSpPr>
          <p:spPr>
            <a:xfrm>
              <a:off x="2514225" y="4416925"/>
              <a:ext cx="794450" cy="1036075"/>
            </a:xfrm>
            <a:custGeom>
              <a:rect b="b" l="l" r="r" t="t"/>
              <a:pathLst>
                <a:path extrusionOk="0" h="41443" w="31778">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6"/>
            <p:cNvSpPr/>
            <p:nvPr/>
          </p:nvSpPr>
          <p:spPr>
            <a:xfrm>
              <a:off x="3071475" y="4890625"/>
              <a:ext cx="37600" cy="17125"/>
            </a:xfrm>
            <a:custGeom>
              <a:rect b="b" l="l" r="r" t="t"/>
              <a:pathLst>
                <a:path extrusionOk="0" h="685" w="1504">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6"/>
            <p:cNvSpPr/>
            <p:nvPr/>
          </p:nvSpPr>
          <p:spPr>
            <a:xfrm>
              <a:off x="4240150" y="5092650"/>
              <a:ext cx="23000" cy="13675"/>
            </a:xfrm>
            <a:custGeom>
              <a:rect b="b" l="l" r="r" t="t"/>
              <a:pathLst>
                <a:path extrusionOk="0" h="547" w="92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6"/>
            <p:cNvSpPr/>
            <p:nvPr/>
          </p:nvSpPr>
          <p:spPr>
            <a:xfrm>
              <a:off x="4289750" y="5044975"/>
              <a:ext cx="113975" cy="64475"/>
            </a:xfrm>
            <a:custGeom>
              <a:rect b="b" l="l" r="r" t="t"/>
              <a:pathLst>
                <a:path extrusionOk="0" h="2579" w="4559">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6"/>
            <p:cNvSpPr/>
            <p:nvPr/>
          </p:nvSpPr>
          <p:spPr>
            <a:xfrm>
              <a:off x="4153575" y="4985025"/>
              <a:ext cx="61950" cy="77900"/>
            </a:xfrm>
            <a:custGeom>
              <a:rect b="b" l="l" r="r" t="t"/>
              <a:pathLst>
                <a:path extrusionOk="0" h="3116" w="2478">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6"/>
            <p:cNvSpPr/>
            <p:nvPr/>
          </p:nvSpPr>
          <p:spPr>
            <a:xfrm>
              <a:off x="3414925" y="4335800"/>
              <a:ext cx="1184100" cy="947650"/>
            </a:xfrm>
            <a:custGeom>
              <a:rect b="b" l="l" r="r" t="t"/>
              <a:pathLst>
                <a:path extrusionOk="0" h="37906" w="47364">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6"/>
            <p:cNvSpPr/>
            <p:nvPr/>
          </p:nvSpPr>
          <p:spPr>
            <a:xfrm>
              <a:off x="4347950" y="4613175"/>
              <a:ext cx="20075" cy="75225"/>
            </a:xfrm>
            <a:custGeom>
              <a:rect b="b" l="l" r="r" t="t"/>
              <a:pathLst>
                <a:path extrusionOk="0" h="3009" w="803">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6"/>
            <p:cNvSpPr/>
            <p:nvPr/>
          </p:nvSpPr>
          <p:spPr>
            <a:xfrm>
              <a:off x="3453050" y="4602275"/>
              <a:ext cx="31500" cy="35425"/>
            </a:xfrm>
            <a:custGeom>
              <a:rect b="b" l="l" r="r" t="t"/>
              <a:pathLst>
                <a:path extrusionOk="0" h="1417" w="126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6"/>
            <p:cNvSpPr/>
            <p:nvPr/>
          </p:nvSpPr>
          <p:spPr>
            <a:xfrm>
              <a:off x="3080400" y="4239175"/>
              <a:ext cx="365975" cy="316825"/>
            </a:xfrm>
            <a:custGeom>
              <a:rect b="b" l="l" r="r" t="t"/>
              <a:pathLst>
                <a:path extrusionOk="0" h="12673" w="14639">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6"/>
            <p:cNvSpPr/>
            <p:nvPr/>
          </p:nvSpPr>
          <p:spPr>
            <a:xfrm>
              <a:off x="3187275" y="4436700"/>
              <a:ext cx="20050" cy="12100"/>
            </a:xfrm>
            <a:custGeom>
              <a:rect b="b" l="l" r="r" t="t"/>
              <a:pathLst>
                <a:path extrusionOk="0" h="484" w="802">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6"/>
            <p:cNvSpPr/>
            <p:nvPr/>
          </p:nvSpPr>
          <p:spPr>
            <a:xfrm>
              <a:off x="3195300" y="4424625"/>
              <a:ext cx="3400" cy="2175"/>
            </a:xfrm>
            <a:custGeom>
              <a:rect b="b" l="l" r="r" t="t"/>
              <a:pathLst>
                <a:path extrusionOk="0" h="87" w="136">
                  <a:moveTo>
                    <a:pt x="49" y="0"/>
                  </a:moveTo>
                  <a:cubicBezTo>
                    <a:pt x="0" y="0"/>
                    <a:pt x="0" y="74"/>
                    <a:pt x="49" y="86"/>
                  </a:cubicBezTo>
                  <a:cubicBezTo>
                    <a:pt x="136" y="86"/>
                    <a:pt x="111"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6"/>
            <p:cNvSpPr/>
            <p:nvPr/>
          </p:nvSpPr>
          <p:spPr>
            <a:xfrm>
              <a:off x="3198450" y="4261625"/>
              <a:ext cx="13525" cy="6050"/>
            </a:xfrm>
            <a:custGeom>
              <a:rect b="b" l="l" r="r" t="t"/>
              <a:pathLst>
                <a:path extrusionOk="0" h="242" w="541">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6"/>
            <p:cNvSpPr/>
            <p:nvPr/>
          </p:nvSpPr>
          <p:spPr>
            <a:xfrm>
              <a:off x="3227625" y="4251800"/>
              <a:ext cx="5575" cy="1875"/>
            </a:xfrm>
            <a:custGeom>
              <a:rect b="b" l="l" r="r" t="t"/>
              <a:pathLst>
                <a:path extrusionOk="0" h="75" w="223">
                  <a:moveTo>
                    <a:pt x="87" y="1"/>
                  </a:moveTo>
                  <a:cubicBezTo>
                    <a:pt x="1" y="1"/>
                    <a:pt x="50" y="75"/>
                    <a:pt x="136" y="75"/>
                  </a:cubicBezTo>
                  <a:cubicBezTo>
                    <a:pt x="223" y="75"/>
                    <a:pt x="173" y="1"/>
                    <a:pt x="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6"/>
            <p:cNvSpPr/>
            <p:nvPr/>
          </p:nvSpPr>
          <p:spPr>
            <a:xfrm>
              <a:off x="3238100" y="4249250"/>
              <a:ext cx="9575" cy="3525"/>
            </a:xfrm>
            <a:custGeom>
              <a:rect b="b" l="l" r="r" t="t"/>
              <a:pathLst>
                <a:path extrusionOk="0" h="141" w="383">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6"/>
            <p:cNvSpPr/>
            <p:nvPr/>
          </p:nvSpPr>
          <p:spPr>
            <a:xfrm>
              <a:off x="3274775" y="4244375"/>
              <a:ext cx="12325" cy="4850"/>
            </a:xfrm>
            <a:custGeom>
              <a:rect b="b" l="l" r="r" t="t"/>
              <a:pathLst>
                <a:path extrusionOk="0" h="194" w="493">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6"/>
            <p:cNvSpPr/>
            <p:nvPr/>
          </p:nvSpPr>
          <p:spPr>
            <a:xfrm>
              <a:off x="3392625" y="4265275"/>
              <a:ext cx="6525" cy="4025"/>
            </a:xfrm>
            <a:custGeom>
              <a:rect b="b" l="l" r="r" t="t"/>
              <a:pathLst>
                <a:path extrusionOk="0" h="161" w="261">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6"/>
            <p:cNvSpPr/>
            <p:nvPr/>
          </p:nvSpPr>
          <p:spPr>
            <a:xfrm>
              <a:off x="3402600" y="4270600"/>
              <a:ext cx="6175" cy="1875"/>
            </a:xfrm>
            <a:custGeom>
              <a:rect b="b" l="l" r="r" t="t"/>
              <a:pathLst>
                <a:path extrusionOk="0" h="75" w="247">
                  <a:moveTo>
                    <a:pt x="74" y="0"/>
                  </a:moveTo>
                  <a:cubicBezTo>
                    <a:pt x="0" y="0"/>
                    <a:pt x="87" y="74"/>
                    <a:pt x="173" y="74"/>
                  </a:cubicBezTo>
                  <a:cubicBezTo>
                    <a:pt x="247" y="74"/>
                    <a:pt x="148" y="13"/>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6"/>
            <p:cNvSpPr/>
            <p:nvPr/>
          </p:nvSpPr>
          <p:spPr>
            <a:xfrm>
              <a:off x="3402325" y="4350675"/>
              <a:ext cx="4600" cy="9900"/>
            </a:xfrm>
            <a:custGeom>
              <a:rect b="b" l="l" r="r" t="t"/>
              <a:pathLst>
                <a:path extrusionOk="0" h="396" w="184">
                  <a:moveTo>
                    <a:pt x="73" y="1"/>
                  </a:moveTo>
                  <a:cubicBezTo>
                    <a:pt x="0" y="1"/>
                    <a:pt x="143" y="396"/>
                    <a:pt x="159" y="396"/>
                  </a:cubicBezTo>
                  <a:cubicBezTo>
                    <a:pt x="159" y="396"/>
                    <a:pt x="159" y="395"/>
                    <a:pt x="159" y="395"/>
                  </a:cubicBezTo>
                  <a:cubicBezTo>
                    <a:pt x="184" y="395"/>
                    <a:pt x="159" y="13"/>
                    <a:pt x="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6"/>
            <p:cNvSpPr/>
            <p:nvPr/>
          </p:nvSpPr>
          <p:spPr>
            <a:xfrm>
              <a:off x="3403825" y="4369475"/>
              <a:ext cx="7350" cy="4825"/>
            </a:xfrm>
            <a:custGeom>
              <a:rect b="b" l="l" r="r" t="t"/>
              <a:pathLst>
                <a:path extrusionOk="0" h="193" w="294">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6"/>
            <p:cNvSpPr/>
            <p:nvPr/>
          </p:nvSpPr>
          <p:spPr>
            <a:xfrm>
              <a:off x="3370875" y="4401475"/>
              <a:ext cx="16050" cy="11450"/>
            </a:xfrm>
            <a:custGeom>
              <a:rect b="b" l="l" r="r" t="t"/>
              <a:pathLst>
                <a:path extrusionOk="0" h="458" w="642">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6"/>
            <p:cNvSpPr/>
            <p:nvPr/>
          </p:nvSpPr>
          <p:spPr>
            <a:xfrm>
              <a:off x="3367475" y="4396275"/>
              <a:ext cx="10825" cy="2175"/>
            </a:xfrm>
            <a:custGeom>
              <a:rect b="b" l="l" r="r" t="t"/>
              <a:pathLst>
                <a:path extrusionOk="0" h="87" w="433">
                  <a:moveTo>
                    <a:pt x="247" y="1"/>
                  </a:moveTo>
                  <a:cubicBezTo>
                    <a:pt x="161" y="1"/>
                    <a:pt x="87" y="13"/>
                    <a:pt x="1" y="25"/>
                  </a:cubicBezTo>
                  <a:cubicBezTo>
                    <a:pt x="124" y="50"/>
                    <a:pt x="260" y="74"/>
                    <a:pt x="383" y="87"/>
                  </a:cubicBezTo>
                  <a:cubicBezTo>
                    <a:pt x="432" y="62"/>
                    <a:pt x="297" y="1"/>
                    <a:pt x="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6"/>
            <p:cNvSpPr/>
            <p:nvPr/>
          </p:nvSpPr>
          <p:spPr>
            <a:xfrm>
              <a:off x="3350550" y="4426950"/>
              <a:ext cx="15950" cy="6275"/>
            </a:xfrm>
            <a:custGeom>
              <a:rect b="b" l="l" r="r" t="t"/>
              <a:pathLst>
                <a:path extrusionOk="0" h="251" w="638">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6"/>
            <p:cNvSpPr/>
            <p:nvPr/>
          </p:nvSpPr>
          <p:spPr>
            <a:xfrm>
              <a:off x="3210700" y="4440625"/>
              <a:ext cx="3400" cy="5300"/>
            </a:xfrm>
            <a:custGeom>
              <a:rect b="b" l="l" r="r" t="t"/>
              <a:pathLst>
                <a:path extrusionOk="0" h="212" w="136">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6"/>
            <p:cNvSpPr/>
            <p:nvPr/>
          </p:nvSpPr>
          <p:spPr>
            <a:xfrm>
              <a:off x="3199600" y="4422725"/>
              <a:ext cx="4650" cy="3200"/>
            </a:xfrm>
            <a:custGeom>
              <a:rect b="b" l="l" r="r" t="t"/>
              <a:pathLst>
                <a:path extrusionOk="0" h="128" w="186">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6"/>
            <p:cNvSpPr/>
            <p:nvPr/>
          </p:nvSpPr>
          <p:spPr>
            <a:xfrm>
              <a:off x="3409350" y="4333100"/>
              <a:ext cx="3050" cy="1800"/>
            </a:xfrm>
            <a:custGeom>
              <a:rect b="b" l="l" r="r" t="t"/>
              <a:pathLst>
                <a:path extrusionOk="0" h="72" w="122">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6"/>
            <p:cNvSpPr/>
            <p:nvPr/>
          </p:nvSpPr>
          <p:spPr>
            <a:xfrm>
              <a:off x="3399750" y="4317175"/>
              <a:ext cx="3675" cy="1925"/>
            </a:xfrm>
            <a:custGeom>
              <a:rect b="b" l="l" r="r" t="t"/>
              <a:pathLst>
                <a:path extrusionOk="0" h="77" w="147">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6"/>
            <p:cNvSpPr/>
            <p:nvPr/>
          </p:nvSpPr>
          <p:spPr>
            <a:xfrm>
              <a:off x="3409250" y="4312325"/>
              <a:ext cx="3100" cy="2025"/>
            </a:xfrm>
            <a:custGeom>
              <a:rect b="b" l="l" r="r" t="t"/>
              <a:pathLst>
                <a:path extrusionOk="0" h="81" w="124">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6"/>
            <p:cNvSpPr/>
            <p:nvPr/>
          </p:nvSpPr>
          <p:spPr>
            <a:xfrm>
              <a:off x="3083875" y="4339550"/>
              <a:ext cx="5525" cy="725"/>
            </a:xfrm>
            <a:custGeom>
              <a:rect b="b" l="l" r="r" t="t"/>
              <a:pathLst>
                <a:path extrusionOk="0" h="29" w="221">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6"/>
            <p:cNvSpPr/>
            <p:nvPr/>
          </p:nvSpPr>
          <p:spPr>
            <a:xfrm>
              <a:off x="3091575" y="4339250"/>
              <a:ext cx="5175" cy="600"/>
            </a:xfrm>
            <a:custGeom>
              <a:rect b="b" l="l" r="r" t="t"/>
              <a:pathLst>
                <a:path extrusionOk="0" h="24" w="207">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86"/>
          <p:cNvSpPr/>
          <p:nvPr/>
        </p:nvSpPr>
        <p:spPr>
          <a:xfrm>
            <a:off x="2391440" y="1492918"/>
            <a:ext cx="4237715" cy="2671235"/>
          </a:xfrm>
          <a:custGeom>
            <a:rect b="b" l="l" r="r" t="t"/>
            <a:pathLst>
              <a:path extrusionOk="0" h="44038" w="69863">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86"/>
          <p:cNvGrpSpPr/>
          <p:nvPr/>
        </p:nvGrpSpPr>
        <p:grpSpPr>
          <a:xfrm>
            <a:off x="2346444" y="1398064"/>
            <a:ext cx="4326699" cy="2814933"/>
            <a:chOff x="2732000" y="1526850"/>
            <a:chExt cx="1783250" cy="1160175"/>
          </a:xfrm>
        </p:grpSpPr>
        <p:sp>
          <p:nvSpPr>
            <p:cNvPr id="941" name="Google Shape;941;p86"/>
            <p:cNvSpPr/>
            <p:nvPr/>
          </p:nvSpPr>
          <p:spPr>
            <a:xfrm>
              <a:off x="3766400" y="1850425"/>
              <a:ext cx="68700" cy="62425"/>
            </a:xfrm>
            <a:custGeom>
              <a:rect b="b" l="l" r="r" t="t"/>
              <a:pathLst>
                <a:path extrusionOk="0" h="2497" w="2748">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6"/>
            <p:cNvSpPr/>
            <p:nvPr/>
          </p:nvSpPr>
          <p:spPr>
            <a:xfrm>
              <a:off x="3469450" y="2168575"/>
              <a:ext cx="68700" cy="62550"/>
            </a:xfrm>
            <a:custGeom>
              <a:rect b="b" l="l" r="r" t="t"/>
              <a:pathLst>
                <a:path extrusionOk="0" h="2502" w="2748">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6"/>
            <p:cNvSpPr/>
            <p:nvPr/>
          </p:nvSpPr>
          <p:spPr>
            <a:xfrm>
              <a:off x="4059625" y="2013625"/>
              <a:ext cx="73050" cy="62500"/>
            </a:xfrm>
            <a:custGeom>
              <a:rect b="b" l="l" r="r" t="t"/>
              <a:pathLst>
                <a:path extrusionOk="0" h="2500" w="2922">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6"/>
            <p:cNvSpPr/>
            <p:nvPr/>
          </p:nvSpPr>
          <p:spPr>
            <a:xfrm>
              <a:off x="4163450" y="1701900"/>
              <a:ext cx="73025" cy="62575"/>
            </a:xfrm>
            <a:custGeom>
              <a:rect b="b" l="l" r="r" t="t"/>
              <a:pathLst>
                <a:path extrusionOk="0" h="2503" w="2921">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6"/>
            <p:cNvSpPr/>
            <p:nvPr/>
          </p:nvSpPr>
          <p:spPr>
            <a:xfrm>
              <a:off x="3076400" y="2487150"/>
              <a:ext cx="68700" cy="62400"/>
            </a:xfrm>
            <a:custGeom>
              <a:rect b="b" l="l" r="r" t="t"/>
              <a:pathLst>
                <a:path extrusionOk="0" h="2496" w="2748">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6"/>
            <p:cNvSpPr/>
            <p:nvPr/>
          </p:nvSpPr>
          <p:spPr>
            <a:xfrm>
              <a:off x="3138925" y="2281300"/>
              <a:ext cx="73025" cy="62575"/>
            </a:xfrm>
            <a:custGeom>
              <a:rect b="b" l="l" r="r" t="t"/>
              <a:pathLst>
                <a:path extrusionOk="0" h="2503" w="2921">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6"/>
            <p:cNvSpPr/>
            <p:nvPr/>
          </p:nvSpPr>
          <p:spPr>
            <a:xfrm>
              <a:off x="3187900" y="2440550"/>
              <a:ext cx="62550" cy="62575"/>
            </a:xfrm>
            <a:custGeom>
              <a:rect b="b" l="l" r="r" t="t"/>
              <a:pathLst>
                <a:path extrusionOk="0" h="2503" w="2502">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6"/>
            <p:cNvSpPr/>
            <p:nvPr/>
          </p:nvSpPr>
          <p:spPr>
            <a:xfrm>
              <a:off x="3536275" y="1737400"/>
              <a:ext cx="68725" cy="62425"/>
            </a:xfrm>
            <a:custGeom>
              <a:rect b="b" l="l" r="r" t="t"/>
              <a:pathLst>
                <a:path extrusionOk="0" h="2497" w="2749">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6"/>
            <p:cNvSpPr/>
            <p:nvPr/>
          </p:nvSpPr>
          <p:spPr>
            <a:xfrm>
              <a:off x="4294050" y="2299775"/>
              <a:ext cx="73025" cy="62375"/>
            </a:xfrm>
            <a:custGeom>
              <a:rect b="b" l="l" r="r" t="t"/>
              <a:pathLst>
                <a:path extrusionOk="0" h="2495" w="2921">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6"/>
            <p:cNvSpPr/>
            <p:nvPr/>
          </p:nvSpPr>
          <p:spPr>
            <a:xfrm>
              <a:off x="3983250" y="1642450"/>
              <a:ext cx="72925" cy="62550"/>
            </a:xfrm>
            <a:custGeom>
              <a:rect b="b" l="l" r="r" t="t"/>
              <a:pathLst>
                <a:path extrusionOk="0" h="2502" w="2917">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6"/>
            <p:cNvSpPr/>
            <p:nvPr/>
          </p:nvSpPr>
          <p:spPr>
            <a:xfrm>
              <a:off x="2742800" y="1650150"/>
              <a:ext cx="68700" cy="62550"/>
            </a:xfrm>
            <a:custGeom>
              <a:rect b="b" l="l" r="r" t="t"/>
              <a:pathLst>
                <a:path extrusionOk="0" h="2502" w="2748">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6"/>
            <p:cNvSpPr/>
            <p:nvPr/>
          </p:nvSpPr>
          <p:spPr>
            <a:xfrm>
              <a:off x="3338825" y="1526850"/>
              <a:ext cx="68425" cy="62400"/>
            </a:xfrm>
            <a:custGeom>
              <a:rect b="b" l="l" r="r" t="t"/>
              <a:pathLst>
                <a:path extrusionOk="0" h="2496" w="2737">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6"/>
            <p:cNvSpPr/>
            <p:nvPr/>
          </p:nvSpPr>
          <p:spPr>
            <a:xfrm>
              <a:off x="2812725" y="2006775"/>
              <a:ext cx="68400" cy="62400"/>
            </a:xfrm>
            <a:custGeom>
              <a:rect b="b" l="l" r="r" t="t"/>
              <a:pathLst>
                <a:path extrusionOk="0" h="2496" w="2736">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6"/>
            <p:cNvSpPr/>
            <p:nvPr/>
          </p:nvSpPr>
          <p:spPr>
            <a:xfrm>
              <a:off x="3025250" y="1857425"/>
              <a:ext cx="72725" cy="62575"/>
            </a:xfrm>
            <a:custGeom>
              <a:rect b="b" l="l" r="r" t="t"/>
              <a:pathLst>
                <a:path extrusionOk="0" h="2503" w="2909">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6"/>
            <p:cNvSpPr/>
            <p:nvPr/>
          </p:nvSpPr>
          <p:spPr>
            <a:xfrm>
              <a:off x="2844125" y="1700725"/>
              <a:ext cx="68725" cy="62425"/>
            </a:xfrm>
            <a:custGeom>
              <a:rect b="b" l="l" r="r" t="t"/>
              <a:pathLst>
                <a:path extrusionOk="0" h="2497" w="2749">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6"/>
            <p:cNvSpPr/>
            <p:nvPr/>
          </p:nvSpPr>
          <p:spPr>
            <a:xfrm>
              <a:off x="3873900" y="1758625"/>
              <a:ext cx="68700" cy="62425"/>
            </a:xfrm>
            <a:custGeom>
              <a:rect b="b" l="l" r="r" t="t"/>
              <a:pathLst>
                <a:path extrusionOk="0" h="2497" w="2748">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6"/>
            <p:cNvSpPr/>
            <p:nvPr/>
          </p:nvSpPr>
          <p:spPr>
            <a:xfrm>
              <a:off x="4437900" y="1719900"/>
              <a:ext cx="70875" cy="62425"/>
            </a:xfrm>
            <a:custGeom>
              <a:rect b="b" l="l" r="r" t="t"/>
              <a:pathLst>
                <a:path extrusionOk="0" h="2497" w="2835">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6"/>
            <p:cNvSpPr/>
            <p:nvPr/>
          </p:nvSpPr>
          <p:spPr>
            <a:xfrm>
              <a:off x="3885600" y="2022800"/>
              <a:ext cx="68725" cy="62400"/>
            </a:xfrm>
            <a:custGeom>
              <a:rect b="b" l="l" r="r" t="t"/>
              <a:pathLst>
                <a:path extrusionOk="0" h="2496" w="2749">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6"/>
            <p:cNvSpPr/>
            <p:nvPr/>
          </p:nvSpPr>
          <p:spPr>
            <a:xfrm>
              <a:off x="3596350" y="2418150"/>
              <a:ext cx="68725" cy="62400"/>
            </a:xfrm>
            <a:custGeom>
              <a:rect b="b" l="l" r="r" t="t"/>
              <a:pathLst>
                <a:path extrusionOk="0" h="2496" w="2749">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6"/>
            <p:cNvSpPr/>
            <p:nvPr/>
          </p:nvSpPr>
          <p:spPr>
            <a:xfrm>
              <a:off x="3004925" y="1537175"/>
              <a:ext cx="68725" cy="62625"/>
            </a:xfrm>
            <a:custGeom>
              <a:rect b="b" l="l" r="r" t="t"/>
              <a:pathLst>
                <a:path extrusionOk="0" h="2505" w="2749">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6"/>
            <p:cNvSpPr/>
            <p:nvPr/>
          </p:nvSpPr>
          <p:spPr>
            <a:xfrm>
              <a:off x="2835825" y="1863000"/>
              <a:ext cx="37600" cy="37300"/>
            </a:xfrm>
            <a:custGeom>
              <a:rect b="b" l="l" r="r" t="t"/>
              <a:pathLst>
                <a:path extrusionOk="0" h="1492" w="1504">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6"/>
            <p:cNvSpPr/>
            <p:nvPr/>
          </p:nvSpPr>
          <p:spPr>
            <a:xfrm>
              <a:off x="4013750" y="1801075"/>
              <a:ext cx="37600" cy="37600"/>
            </a:xfrm>
            <a:custGeom>
              <a:rect b="b" l="l" r="r" t="t"/>
              <a:pathLst>
                <a:path extrusionOk="0" h="1504" w="1504">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6"/>
            <p:cNvSpPr/>
            <p:nvPr/>
          </p:nvSpPr>
          <p:spPr>
            <a:xfrm>
              <a:off x="3645325" y="2219575"/>
              <a:ext cx="41000" cy="37550"/>
            </a:xfrm>
            <a:custGeom>
              <a:rect b="b" l="l" r="r" t="t"/>
              <a:pathLst>
                <a:path extrusionOk="0" h="1502" w="164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6"/>
            <p:cNvSpPr/>
            <p:nvPr/>
          </p:nvSpPr>
          <p:spPr>
            <a:xfrm>
              <a:off x="3072075" y="2347850"/>
              <a:ext cx="37300" cy="37600"/>
            </a:xfrm>
            <a:custGeom>
              <a:rect b="b" l="l" r="r" t="t"/>
              <a:pathLst>
                <a:path extrusionOk="0" h="1504" w="1492">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6"/>
            <p:cNvSpPr/>
            <p:nvPr/>
          </p:nvSpPr>
          <p:spPr>
            <a:xfrm>
              <a:off x="2732000" y="1809100"/>
              <a:ext cx="37625" cy="37600"/>
            </a:xfrm>
            <a:custGeom>
              <a:rect b="b" l="l" r="r" t="t"/>
              <a:pathLst>
                <a:path extrusionOk="0" h="1504" w="1505">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6"/>
            <p:cNvSpPr/>
            <p:nvPr/>
          </p:nvSpPr>
          <p:spPr>
            <a:xfrm>
              <a:off x="3434950" y="1987125"/>
              <a:ext cx="37600" cy="37625"/>
            </a:xfrm>
            <a:custGeom>
              <a:rect b="b" l="l" r="r" t="t"/>
              <a:pathLst>
                <a:path extrusionOk="0" h="1505" w="1504">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6"/>
            <p:cNvSpPr/>
            <p:nvPr/>
          </p:nvSpPr>
          <p:spPr>
            <a:xfrm>
              <a:off x="4287575" y="1789375"/>
              <a:ext cx="37600" cy="37600"/>
            </a:xfrm>
            <a:custGeom>
              <a:rect b="b" l="l" r="r" t="t"/>
              <a:pathLst>
                <a:path extrusionOk="0" h="1504" w="1504">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6"/>
            <p:cNvSpPr/>
            <p:nvPr/>
          </p:nvSpPr>
          <p:spPr>
            <a:xfrm>
              <a:off x="4039300" y="1562675"/>
              <a:ext cx="37300" cy="37600"/>
            </a:xfrm>
            <a:custGeom>
              <a:rect b="b" l="l" r="r" t="t"/>
              <a:pathLst>
                <a:path extrusionOk="0" h="1504" w="1492">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6"/>
            <p:cNvSpPr/>
            <p:nvPr/>
          </p:nvSpPr>
          <p:spPr>
            <a:xfrm>
              <a:off x="3754075" y="2428650"/>
              <a:ext cx="42525" cy="37400"/>
            </a:xfrm>
            <a:custGeom>
              <a:rect b="b" l="l" r="r" t="t"/>
              <a:pathLst>
                <a:path extrusionOk="0" h="1496" w="1701">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6"/>
            <p:cNvSpPr/>
            <p:nvPr/>
          </p:nvSpPr>
          <p:spPr>
            <a:xfrm>
              <a:off x="4471475" y="2611600"/>
              <a:ext cx="43775" cy="37525"/>
            </a:xfrm>
            <a:custGeom>
              <a:rect b="b" l="l" r="r" t="t"/>
              <a:pathLst>
                <a:path extrusionOk="0" h="1501" w="1751">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6"/>
            <p:cNvSpPr/>
            <p:nvPr/>
          </p:nvSpPr>
          <p:spPr>
            <a:xfrm>
              <a:off x="3045900" y="2649725"/>
              <a:ext cx="37300" cy="37300"/>
            </a:xfrm>
            <a:custGeom>
              <a:rect b="b" l="l" r="r" t="t"/>
              <a:pathLst>
                <a:path extrusionOk="0" h="1492" w="1492">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6"/>
            <p:cNvSpPr/>
            <p:nvPr/>
          </p:nvSpPr>
          <p:spPr>
            <a:xfrm>
              <a:off x="3583225" y="2266300"/>
              <a:ext cx="44875" cy="37525"/>
            </a:xfrm>
            <a:custGeom>
              <a:rect b="b" l="l" r="r" t="t"/>
              <a:pathLst>
                <a:path extrusionOk="0" h="1501" w="1795">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6"/>
            <p:cNvSpPr/>
            <p:nvPr/>
          </p:nvSpPr>
          <p:spPr>
            <a:xfrm>
              <a:off x="4225050" y="2447725"/>
              <a:ext cx="43775" cy="37525"/>
            </a:xfrm>
            <a:custGeom>
              <a:rect b="b" l="l" r="r" t="t"/>
              <a:pathLst>
                <a:path extrusionOk="0" h="1501" w="1751">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6"/>
            <p:cNvSpPr/>
            <p:nvPr/>
          </p:nvSpPr>
          <p:spPr>
            <a:xfrm>
              <a:off x="4184700" y="1906425"/>
              <a:ext cx="43775" cy="37525"/>
            </a:xfrm>
            <a:custGeom>
              <a:rect b="b" l="l" r="r" t="t"/>
              <a:pathLst>
                <a:path extrusionOk="0" h="1501" w="1751">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6"/>
            <p:cNvSpPr/>
            <p:nvPr/>
          </p:nvSpPr>
          <p:spPr>
            <a:xfrm>
              <a:off x="3575400" y="1583100"/>
              <a:ext cx="42225" cy="37400"/>
            </a:xfrm>
            <a:custGeom>
              <a:rect b="b" l="l" r="r" t="t"/>
              <a:pathLst>
                <a:path extrusionOk="0" h="1496" w="1689">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6"/>
            <p:cNvSpPr/>
            <p:nvPr/>
          </p:nvSpPr>
          <p:spPr>
            <a:xfrm>
              <a:off x="3231025" y="1595925"/>
              <a:ext cx="37300" cy="37300"/>
            </a:xfrm>
            <a:custGeom>
              <a:rect b="b" l="l" r="r" t="t"/>
              <a:pathLst>
                <a:path extrusionOk="0" h="1492" w="1492">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86"/>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t>This is a map</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1" name="Shape 981"/>
        <p:cNvGrpSpPr/>
        <p:nvPr/>
      </p:nvGrpSpPr>
      <p:grpSpPr>
        <a:xfrm>
          <a:off x="0" y="0"/>
          <a:ext cx="0" cy="0"/>
          <a:chOff x="0" y="0"/>
          <a:chExt cx="0" cy="0"/>
        </a:xfrm>
      </p:grpSpPr>
      <p:grpSp>
        <p:nvGrpSpPr>
          <p:cNvPr id="982" name="Google Shape;982;p87"/>
          <p:cNvGrpSpPr/>
          <p:nvPr/>
        </p:nvGrpSpPr>
        <p:grpSpPr>
          <a:xfrm>
            <a:off x="1907514" y="1611245"/>
            <a:ext cx="5328973" cy="2793092"/>
            <a:chOff x="1907514" y="1611245"/>
            <a:chExt cx="5328973" cy="2793092"/>
          </a:xfrm>
        </p:grpSpPr>
        <p:sp>
          <p:nvSpPr>
            <p:cNvPr id="983" name="Google Shape;983;p87"/>
            <p:cNvSpPr/>
            <p:nvPr/>
          </p:nvSpPr>
          <p:spPr>
            <a:xfrm>
              <a:off x="1907514" y="1611245"/>
              <a:ext cx="1103817" cy="1191534"/>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7"/>
            <p:cNvSpPr/>
            <p:nvPr/>
          </p:nvSpPr>
          <p:spPr>
            <a:xfrm>
              <a:off x="3974021" y="1611245"/>
              <a:ext cx="1101018" cy="1191534"/>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7"/>
            <p:cNvSpPr/>
            <p:nvPr/>
          </p:nvSpPr>
          <p:spPr>
            <a:xfrm>
              <a:off x="2921990" y="3212803"/>
              <a:ext cx="1104050" cy="1191534"/>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7"/>
            <p:cNvSpPr/>
            <p:nvPr/>
          </p:nvSpPr>
          <p:spPr>
            <a:xfrm>
              <a:off x="5000161" y="3212803"/>
              <a:ext cx="1103817" cy="1191534"/>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7"/>
            <p:cNvSpPr/>
            <p:nvPr/>
          </p:nvSpPr>
          <p:spPr>
            <a:xfrm>
              <a:off x="6040529" y="1611245"/>
              <a:ext cx="1104050" cy="1191534"/>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7"/>
            <p:cNvSpPr/>
            <p:nvPr/>
          </p:nvSpPr>
          <p:spPr>
            <a:xfrm>
              <a:off x="1976560" y="2983732"/>
              <a:ext cx="5259926" cy="48117"/>
            </a:xfrm>
            <a:custGeom>
              <a:rect b="b" l="l" r="r" t="t"/>
              <a:pathLst>
                <a:path extrusionOk="0" h="211" w="22549">
                  <a:moveTo>
                    <a:pt x="0" y="1"/>
                  </a:moveTo>
                  <a:lnTo>
                    <a:pt x="0" y="210"/>
                  </a:lnTo>
                  <a:lnTo>
                    <a:pt x="22548" y="210"/>
                  </a:lnTo>
                  <a:lnTo>
                    <a:pt x="22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7"/>
            <p:cNvSpPr/>
            <p:nvPr/>
          </p:nvSpPr>
          <p:spPr>
            <a:xfrm>
              <a:off x="2284006" y="2909504"/>
              <a:ext cx="267557" cy="224852"/>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7"/>
            <p:cNvSpPr/>
            <p:nvPr/>
          </p:nvSpPr>
          <p:spPr>
            <a:xfrm>
              <a:off x="3321575" y="2909732"/>
              <a:ext cx="267557" cy="224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7"/>
            <p:cNvSpPr/>
            <p:nvPr/>
          </p:nvSpPr>
          <p:spPr>
            <a:xfrm>
              <a:off x="4359144" y="2909276"/>
              <a:ext cx="267557" cy="22394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7"/>
            <p:cNvSpPr/>
            <p:nvPr/>
          </p:nvSpPr>
          <p:spPr>
            <a:xfrm>
              <a:off x="5399513" y="2909732"/>
              <a:ext cx="264757" cy="224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7"/>
            <p:cNvSpPr/>
            <p:nvPr/>
          </p:nvSpPr>
          <p:spPr>
            <a:xfrm>
              <a:off x="6474638" y="2909276"/>
              <a:ext cx="267557" cy="22394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87"/>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timeline always works fine</a:t>
            </a:r>
            <a:endParaRPr/>
          </a:p>
        </p:txBody>
      </p:sp>
      <p:sp>
        <p:nvSpPr>
          <p:cNvPr id="995" name="Google Shape;995;p87"/>
          <p:cNvSpPr txBox="1"/>
          <p:nvPr>
            <p:ph idx="4294967295" type="body"/>
          </p:nvPr>
        </p:nvSpPr>
        <p:spPr>
          <a:xfrm>
            <a:off x="1907525" y="1860550"/>
            <a:ext cx="1099500" cy="8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Mercury is the smallest planet in our Solar System</a:t>
            </a:r>
            <a:endParaRPr sz="1000">
              <a:solidFill>
                <a:schemeClr val="dk1"/>
              </a:solidFill>
              <a:latin typeface="Ubuntu"/>
              <a:ea typeface="Ubuntu"/>
              <a:cs typeface="Ubuntu"/>
              <a:sym typeface="Ubuntu"/>
            </a:endParaRPr>
          </a:p>
        </p:txBody>
      </p:sp>
      <p:sp>
        <p:nvSpPr>
          <p:cNvPr id="996" name="Google Shape;996;p87"/>
          <p:cNvSpPr txBox="1"/>
          <p:nvPr>
            <p:ph idx="4294967295" type="body"/>
          </p:nvPr>
        </p:nvSpPr>
        <p:spPr>
          <a:xfrm>
            <a:off x="2003525" y="1688925"/>
            <a:ext cx="854100" cy="2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1</a:t>
            </a:r>
            <a:endParaRPr sz="1200">
              <a:solidFill>
                <a:schemeClr val="dk1"/>
              </a:solidFill>
              <a:latin typeface="Ubuntu Medium"/>
              <a:ea typeface="Ubuntu Medium"/>
              <a:cs typeface="Ubuntu Medium"/>
              <a:sym typeface="Ubuntu Medium"/>
            </a:endParaRPr>
          </a:p>
        </p:txBody>
      </p:sp>
      <p:sp>
        <p:nvSpPr>
          <p:cNvPr id="997" name="Google Shape;997;p87"/>
          <p:cNvSpPr txBox="1"/>
          <p:nvPr>
            <p:ph idx="4294967295" type="body"/>
          </p:nvPr>
        </p:nvSpPr>
        <p:spPr>
          <a:xfrm>
            <a:off x="3962475" y="1877725"/>
            <a:ext cx="10995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Despite being red, Mars is a cold place, not hot</a:t>
            </a:r>
            <a:endParaRPr sz="1000">
              <a:solidFill>
                <a:schemeClr val="dk1"/>
              </a:solidFill>
              <a:latin typeface="Ubuntu"/>
              <a:ea typeface="Ubuntu"/>
              <a:cs typeface="Ubuntu"/>
              <a:sym typeface="Ubuntu"/>
            </a:endParaRPr>
          </a:p>
        </p:txBody>
      </p:sp>
      <p:sp>
        <p:nvSpPr>
          <p:cNvPr id="998" name="Google Shape;998;p87"/>
          <p:cNvSpPr txBox="1"/>
          <p:nvPr>
            <p:ph idx="4294967295" type="body"/>
          </p:nvPr>
        </p:nvSpPr>
        <p:spPr>
          <a:xfrm>
            <a:off x="4095200" y="1688913"/>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3</a:t>
            </a:r>
            <a:endParaRPr sz="1200">
              <a:solidFill>
                <a:schemeClr val="dk1"/>
              </a:solidFill>
              <a:latin typeface="Ubuntu Medium"/>
              <a:ea typeface="Ubuntu Medium"/>
              <a:cs typeface="Ubuntu Medium"/>
              <a:sym typeface="Ubuntu Medium"/>
            </a:endParaRPr>
          </a:p>
        </p:txBody>
      </p:sp>
      <p:sp>
        <p:nvSpPr>
          <p:cNvPr id="999" name="Google Shape;999;p87"/>
          <p:cNvSpPr txBox="1"/>
          <p:nvPr>
            <p:ph idx="4294967295" type="body"/>
          </p:nvPr>
        </p:nvSpPr>
        <p:spPr>
          <a:xfrm>
            <a:off x="2942200" y="3623600"/>
            <a:ext cx="10572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Venus has a beautiful name, but it’s terribly hot</a:t>
            </a:r>
            <a:endParaRPr sz="1000">
              <a:solidFill>
                <a:schemeClr val="dk1"/>
              </a:solidFill>
              <a:latin typeface="Ubuntu"/>
              <a:ea typeface="Ubuntu"/>
              <a:cs typeface="Ubuntu"/>
              <a:sym typeface="Ubuntu"/>
            </a:endParaRPr>
          </a:p>
        </p:txBody>
      </p:sp>
      <p:sp>
        <p:nvSpPr>
          <p:cNvPr id="1000" name="Google Shape;1000;p87"/>
          <p:cNvSpPr txBox="1"/>
          <p:nvPr>
            <p:ph idx="4294967295" type="body"/>
          </p:nvPr>
        </p:nvSpPr>
        <p:spPr>
          <a:xfrm>
            <a:off x="3022675" y="3403413"/>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2</a:t>
            </a:r>
            <a:endParaRPr sz="1200">
              <a:solidFill>
                <a:schemeClr val="dk1"/>
              </a:solidFill>
              <a:latin typeface="Ubuntu Medium"/>
              <a:ea typeface="Ubuntu Medium"/>
              <a:cs typeface="Ubuntu Medium"/>
              <a:sym typeface="Ubuntu Medium"/>
            </a:endParaRPr>
          </a:p>
        </p:txBody>
      </p:sp>
      <p:sp>
        <p:nvSpPr>
          <p:cNvPr id="1001" name="Google Shape;1001;p87"/>
          <p:cNvSpPr txBox="1"/>
          <p:nvPr>
            <p:ph idx="4294967295" type="body"/>
          </p:nvPr>
        </p:nvSpPr>
        <p:spPr>
          <a:xfrm>
            <a:off x="4991100" y="3623600"/>
            <a:ext cx="11283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Jupiter is the biggest planet in our Solar System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1002" name="Google Shape;1002;p87"/>
          <p:cNvSpPr txBox="1"/>
          <p:nvPr>
            <p:ph idx="4294967295" type="body"/>
          </p:nvPr>
        </p:nvSpPr>
        <p:spPr>
          <a:xfrm>
            <a:off x="5140800" y="3403425"/>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4</a:t>
            </a:r>
            <a:endParaRPr sz="1200">
              <a:solidFill>
                <a:schemeClr val="dk1"/>
              </a:solidFill>
              <a:latin typeface="Ubuntu Medium"/>
              <a:ea typeface="Ubuntu Medium"/>
              <a:cs typeface="Ubuntu Medium"/>
              <a:sym typeface="Ubuntu Medium"/>
            </a:endParaRPr>
          </a:p>
        </p:txBody>
      </p:sp>
      <p:sp>
        <p:nvSpPr>
          <p:cNvPr id="1003" name="Google Shape;1003;p87"/>
          <p:cNvSpPr txBox="1"/>
          <p:nvPr/>
        </p:nvSpPr>
        <p:spPr>
          <a:xfrm>
            <a:off x="5954025" y="1909100"/>
            <a:ext cx="12825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Ubuntu"/>
                <a:ea typeface="Ubuntu"/>
                <a:cs typeface="Ubuntu"/>
                <a:sym typeface="Ubuntu"/>
              </a:rPr>
              <a:t>Saturn is </a:t>
            </a:r>
            <a:r>
              <a:rPr lang="es" sz="1000">
                <a:solidFill>
                  <a:schemeClr val="dk1"/>
                </a:solidFill>
                <a:latin typeface="Ubuntu"/>
                <a:ea typeface="Ubuntu"/>
                <a:cs typeface="Ubuntu"/>
                <a:sym typeface="Ubuntu"/>
              </a:rPr>
              <a:t>composed mostly of hydrogen and helium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1004" name="Google Shape;1004;p87"/>
          <p:cNvSpPr txBox="1"/>
          <p:nvPr/>
        </p:nvSpPr>
        <p:spPr>
          <a:xfrm>
            <a:off x="6186875" y="1688925"/>
            <a:ext cx="854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5</a:t>
            </a:r>
            <a:endParaRPr sz="1200">
              <a:solidFill>
                <a:schemeClr val="dk1"/>
              </a:solidFill>
              <a:latin typeface="Ubuntu Medium"/>
              <a:ea typeface="Ubuntu Medium"/>
              <a:cs typeface="Ubuntu Medium"/>
              <a:sym typeface="Ubuntu Medium"/>
            </a:endParaRPr>
          </a:p>
        </p:txBody>
      </p:sp>
      <p:sp>
        <p:nvSpPr>
          <p:cNvPr id="1005" name="Google Shape;1005;p8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solidFill>
                  <a:srgbClr val="CCCCCC"/>
                </a:solidFill>
              </a:rPr>
              <a:t>‹#›</a:t>
            </a:fld>
            <a:endParaRPr>
              <a:solidFill>
                <a:srgbClr val="CCCCCC"/>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9" name="Shape 1009"/>
        <p:cNvGrpSpPr/>
        <p:nvPr/>
      </p:nvGrpSpPr>
      <p:grpSpPr>
        <a:xfrm>
          <a:off x="0" y="0"/>
          <a:ext cx="0" cy="0"/>
          <a:chOff x="0" y="0"/>
          <a:chExt cx="0" cy="0"/>
        </a:xfrm>
      </p:grpSpPr>
      <p:sp>
        <p:nvSpPr>
          <p:cNvPr id="1010" name="Google Shape;1010;p88"/>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8200"/>
              <a:t>4,498,300,000</a:t>
            </a:r>
            <a:endParaRPr sz="8200"/>
          </a:p>
        </p:txBody>
      </p:sp>
      <p:sp>
        <p:nvSpPr>
          <p:cNvPr id="1011" name="Google Shape;1011;p8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1012" name="Google Shape;1012;p88"/>
          <p:cNvSpPr txBox="1"/>
          <p:nvPr>
            <p:ph idx="1" type="subTitle"/>
          </p:nvPr>
        </p:nvSpPr>
        <p:spPr>
          <a:xfrm>
            <a:off x="1261750" y="3015325"/>
            <a:ext cx="6620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rPr>
              <a:t>Big numbers catch your audience’s attention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6" name="Shape 1016"/>
        <p:cNvGrpSpPr/>
        <p:nvPr/>
      </p:nvGrpSpPr>
      <p:grpSpPr>
        <a:xfrm>
          <a:off x="0" y="0"/>
          <a:ext cx="0" cy="0"/>
          <a:chOff x="0" y="0"/>
          <a:chExt cx="0" cy="0"/>
        </a:xfrm>
      </p:grpSpPr>
      <p:sp>
        <p:nvSpPr>
          <p:cNvPr id="1017" name="Google Shape;1017;p8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1018" name="Google Shape;1018;p89"/>
          <p:cNvSpPr txBox="1"/>
          <p:nvPr>
            <p:ph type="title"/>
          </p:nvPr>
        </p:nvSpPr>
        <p:spPr>
          <a:xfrm>
            <a:off x="742950" y="832600"/>
            <a:ext cx="7729500" cy="8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800"/>
              <a:t>333,000.00</a:t>
            </a:r>
            <a:endParaRPr/>
          </a:p>
        </p:txBody>
      </p:sp>
      <p:sp>
        <p:nvSpPr>
          <p:cNvPr id="1019" name="Google Shape;1019;p89"/>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s">
                <a:solidFill>
                  <a:schemeClr val="dk2"/>
                </a:solidFill>
              </a:rPr>
              <a:t>earths is the Sun’s mass</a:t>
            </a:r>
            <a:endParaRPr>
              <a:solidFill>
                <a:schemeClr val="dk2"/>
              </a:solidFill>
            </a:endParaRPr>
          </a:p>
          <a:p>
            <a:pPr indent="0" lvl="0" marL="0" rtl="0" algn="ctr">
              <a:spcBef>
                <a:spcPts val="0"/>
              </a:spcBef>
              <a:spcAft>
                <a:spcPts val="0"/>
              </a:spcAft>
              <a:buNone/>
            </a:pPr>
            <a:r>
              <a:t/>
            </a:r>
            <a:endParaRPr/>
          </a:p>
        </p:txBody>
      </p:sp>
      <p:sp>
        <p:nvSpPr>
          <p:cNvPr id="1020" name="Google Shape;1020;p89"/>
          <p:cNvSpPr txBox="1"/>
          <p:nvPr>
            <p:ph idx="2" type="title"/>
          </p:nvPr>
        </p:nvSpPr>
        <p:spPr>
          <a:xfrm>
            <a:off x="742950" y="1956000"/>
            <a:ext cx="7729500" cy="8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800"/>
              <a:t>24h 37m 23s</a:t>
            </a:r>
            <a:endParaRPr/>
          </a:p>
        </p:txBody>
      </p:sp>
      <p:sp>
        <p:nvSpPr>
          <p:cNvPr id="1021" name="Google Shape;1021;p89"/>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s">
                <a:solidFill>
                  <a:schemeClr val="dk2"/>
                </a:solidFill>
              </a:rPr>
              <a:t>is Jupiter’s rotation period</a:t>
            </a:r>
            <a:endParaRPr>
              <a:solidFill>
                <a:schemeClr val="dk2"/>
              </a:solidFill>
            </a:endParaRPr>
          </a:p>
        </p:txBody>
      </p:sp>
      <p:sp>
        <p:nvSpPr>
          <p:cNvPr id="1022" name="Google Shape;1022;p89"/>
          <p:cNvSpPr txBox="1"/>
          <p:nvPr>
            <p:ph idx="4" type="title"/>
          </p:nvPr>
        </p:nvSpPr>
        <p:spPr>
          <a:xfrm>
            <a:off x="742950" y="3079400"/>
            <a:ext cx="7729500" cy="8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800"/>
              <a:t>386,000 km</a:t>
            </a:r>
            <a:endParaRPr/>
          </a:p>
        </p:txBody>
      </p:sp>
      <p:sp>
        <p:nvSpPr>
          <p:cNvPr id="1023" name="Google Shape;1023;p89"/>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a:solidFill>
                  <a:schemeClr val="dk2"/>
                </a:solidFill>
              </a:rPr>
              <a:t>is the distance between the Earth and the Moon</a:t>
            </a:r>
            <a:endParaRPr>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7" name="Shape 1027"/>
        <p:cNvGrpSpPr/>
        <p:nvPr/>
      </p:nvGrpSpPr>
      <p:grpSpPr>
        <a:xfrm>
          <a:off x="0" y="0"/>
          <a:ext cx="0" cy="0"/>
          <a:chOff x="0" y="0"/>
          <a:chExt cx="0" cy="0"/>
        </a:xfrm>
      </p:grpSpPr>
      <p:grpSp>
        <p:nvGrpSpPr>
          <p:cNvPr id="1028" name="Google Shape;1028;p90"/>
          <p:cNvGrpSpPr/>
          <p:nvPr/>
        </p:nvGrpSpPr>
        <p:grpSpPr>
          <a:xfrm>
            <a:off x="1000228" y="955417"/>
            <a:ext cx="3864179" cy="2379398"/>
            <a:chOff x="3565450" y="883819"/>
            <a:chExt cx="4597477" cy="2830931"/>
          </a:xfrm>
        </p:grpSpPr>
        <p:pic>
          <p:nvPicPr>
            <p:cNvPr id="1029" name="Google Shape;1029;p90"/>
            <p:cNvPicPr preferRelativeResize="0"/>
            <p:nvPr/>
          </p:nvPicPr>
          <p:blipFill>
            <a:blip r:embed="rId3">
              <a:alphaModFix/>
            </a:blip>
            <a:stretch>
              <a:fillRect/>
            </a:stretch>
          </p:blipFill>
          <p:spPr>
            <a:xfrm>
              <a:off x="3565450" y="883819"/>
              <a:ext cx="4597475" cy="2309588"/>
            </a:xfrm>
            <a:prstGeom prst="rect">
              <a:avLst/>
            </a:prstGeom>
            <a:noFill/>
            <a:ln>
              <a:noFill/>
            </a:ln>
          </p:spPr>
        </p:pic>
        <p:pic>
          <p:nvPicPr>
            <p:cNvPr id="1030" name="Google Shape;1030;p90"/>
            <p:cNvPicPr preferRelativeResize="0"/>
            <p:nvPr/>
          </p:nvPicPr>
          <p:blipFill rotWithShape="1">
            <a:blip r:embed="rId4">
              <a:alphaModFix/>
            </a:blip>
            <a:srcRect b="29148" l="0" r="0" t="0"/>
            <a:stretch/>
          </p:blipFill>
          <p:spPr>
            <a:xfrm>
              <a:off x="3565450" y="2087000"/>
              <a:ext cx="4597477" cy="1627751"/>
            </a:xfrm>
            <a:prstGeom prst="rect">
              <a:avLst/>
            </a:prstGeom>
            <a:noFill/>
            <a:ln>
              <a:noFill/>
            </a:ln>
          </p:spPr>
        </p:pic>
      </p:grpSp>
      <p:grpSp>
        <p:nvGrpSpPr>
          <p:cNvPr id="1031" name="Google Shape;1031;p90"/>
          <p:cNvGrpSpPr/>
          <p:nvPr/>
        </p:nvGrpSpPr>
        <p:grpSpPr>
          <a:xfrm>
            <a:off x="879952" y="827540"/>
            <a:ext cx="4060907" cy="3088752"/>
            <a:chOff x="3422350" y="731675"/>
            <a:chExt cx="4831537" cy="3674898"/>
          </a:xfrm>
        </p:grpSpPr>
        <p:sp>
          <p:nvSpPr>
            <p:cNvPr id="1032" name="Google Shape;1032;p90"/>
            <p:cNvSpPr/>
            <p:nvPr/>
          </p:nvSpPr>
          <p:spPr>
            <a:xfrm>
              <a:off x="5352325" y="4031650"/>
              <a:ext cx="958800" cy="25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0"/>
            <p:cNvSpPr/>
            <p:nvPr/>
          </p:nvSpPr>
          <p:spPr>
            <a:xfrm flipH="1">
              <a:off x="6230475" y="3891500"/>
              <a:ext cx="399775" cy="489077"/>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1034" name="Google Shape;1034;p90"/>
            <p:cNvSpPr/>
            <p:nvPr/>
          </p:nvSpPr>
          <p:spPr>
            <a:xfrm>
              <a:off x="5043518" y="3915067"/>
              <a:ext cx="399775" cy="459875"/>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1035" name="Google Shape;1035;p90"/>
            <p:cNvSpPr/>
            <p:nvPr/>
          </p:nvSpPr>
          <p:spPr>
            <a:xfrm>
              <a:off x="5183975" y="3763900"/>
              <a:ext cx="87000" cy="2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0"/>
            <p:cNvSpPr/>
            <p:nvPr/>
          </p:nvSpPr>
          <p:spPr>
            <a:xfrm>
              <a:off x="5348300" y="3810000"/>
              <a:ext cx="981000" cy="1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0"/>
            <p:cNvSpPr/>
            <p:nvPr/>
          </p:nvSpPr>
          <p:spPr>
            <a:xfrm>
              <a:off x="5258919" y="4129800"/>
              <a:ext cx="29" cy="2369"/>
            </a:xfrm>
            <a:custGeom>
              <a:rect b="b" l="l" r="r" t="t"/>
              <a:pathLst>
                <a:path extrusionOk="0" h="82" w="1">
                  <a:moveTo>
                    <a:pt x="1" y="81"/>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0"/>
            <p:cNvSpPr/>
            <p:nvPr/>
          </p:nvSpPr>
          <p:spPr>
            <a:xfrm>
              <a:off x="5223962" y="4174089"/>
              <a:ext cx="2369" cy="7020"/>
            </a:xfrm>
            <a:custGeom>
              <a:rect b="b" l="l" r="r" t="t"/>
              <a:pathLst>
                <a:path extrusionOk="0" h="243" w="82">
                  <a:moveTo>
                    <a:pt x="1" y="243"/>
                  </a:moveTo>
                  <a:lnTo>
                    <a:pt x="8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0"/>
            <p:cNvSpPr/>
            <p:nvPr/>
          </p:nvSpPr>
          <p:spPr>
            <a:xfrm>
              <a:off x="6447569" y="4174089"/>
              <a:ext cx="4709" cy="4680"/>
            </a:xfrm>
            <a:custGeom>
              <a:rect b="b" l="l" r="r" t="t"/>
              <a:pathLst>
                <a:path extrusionOk="0" h="162" w="163">
                  <a:moveTo>
                    <a:pt x="1" y="1"/>
                  </a:moveTo>
                  <a:lnTo>
                    <a:pt x="162" y="162"/>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0"/>
            <p:cNvSpPr/>
            <p:nvPr/>
          </p:nvSpPr>
          <p:spPr>
            <a:xfrm>
              <a:off x="6417292" y="4132140"/>
              <a:ext cx="29" cy="2369"/>
            </a:xfrm>
            <a:custGeom>
              <a:rect b="b" l="l" r="r" t="t"/>
              <a:pathLst>
                <a:path extrusionOk="0" h="82" w="1">
                  <a:moveTo>
                    <a:pt x="0" y="0"/>
                  </a:moveTo>
                  <a:lnTo>
                    <a:pt x="0" y="8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0"/>
            <p:cNvSpPr/>
            <p:nvPr/>
          </p:nvSpPr>
          <p:spPr>
            <a:xfrm>
              <a:off x="5028174" y="4248712"/>
              <a:ext cx="1619862" cy="97879"/>
            </a:xfrm>
            <a:custGeom>
              <a:rect b="b" l="l" r="r" t="t"/>
              <a:pathLst>
                <a:path extrusionOk="0" h="3388" w="5607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0"/>
            <p:cNvSpPr/>
            <p:nvPr/>
          </p:nvSpPr>
          <p:spPr>
            <a:xfrm>
              <a:off x="5282233" y="3789534"/>
              <a:ext cx="1109434" cy="300687"/>
            </a:xfrm>
            <a:custGeom>
              <a:rect b="b" l="l" r="r" t="t"/>
              <a:pathLst>
                <a:path extrusionOk="0" h="10408" w="38402">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0"/>
            <p:cNvSpPr/>
            <p:nvPr/>
          </p:nvSpPr>
          <p:spPr>
            <a:xfrm>
              <a:off x="6482526" y="4213697"/>
              <a:ext cx="9360" cy="9360"/>
            </a:xfrm>
            <a:custGeom>
              <a:rect b="b" l="l" r="r" t="t"/>
              <a:pathLst>
                <a:path extrusionOk="0" h="324" w="324">
                  <a:moveTo>
                    <a:pt x="324" y="324"/>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0"/>
            <p:cNvSpPr/>
            <p:nvPr/>
          </p:nvSpPr>
          <p:spPr>
            <a:xfrm>
              <a:off x="5184353" y="4213697"/>
              <a:ext cx="9331" cy="9360"/>
            </a:xfrm>
            <a:custGeom>
              <a:rect b="b" l="l" r="r" t="t"/>
              <a:pathLst>
                <a:path extrusionOk="0" h="324" w="323">
                  <a:moveTo>
                    <a:pt x="323" y="1"/>
                  </a:moveTo>
                  <a:lnTo>
                    <a:pt x="0" y="324"/>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0"/>
            <p:cNvSpPr/>
            <p:nvPr/>
          </p:nvSpPr>
          <p:spPr>
            <a:xfrm>
              <a:off x="5151708" y="4085512"/>
              <a:ext cx="1377475" cy="167851"/>
            </a:xfrm>
            <a:custGeom>
              <a:rect b="b" l="l" r="r" t="t"/>
              <a:pathLst>
                <a:path extrusionOk="0" h="5810" w="4768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0"/>
            <p:cNvSpPr/>
            <p:nvPr/>
          </p:nvSpPr>
          <p:spPr>
            <a:xfrm>
              <a:off x="5016531" y="4343477"/>
              <a:ext cx="1645401" cy="63096"/>
            </a:xfrm>
            <a:custGeom>
              <a:rect b="b" l="l" r="r" t="t"/>
              <a:pathLst>
                <a:path extrusionOk="0" h="2184" w="56954">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0"/>
            <p:cNvSpPr/>
            <p:nvPr/>
          </p:nvSpPr>
          <p:spPr>
            <a:xfrm>
              <a:off x="5230953" y="785292"/>
              <a:ext cx="3022934" cy="3160162"/>
            </a:xfrm>
            <a:custGeom>
              <a:rect b="b" l="l" r="r" t="t"/>
              <a:pathLst>
                <a:path extrusionOk="0" h="109386" w="104636">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0"/>
            <p:cNvSpPr/>
            <p:nvPr/>
          </p:nvSpPr>
          <p:spPr>
            <a:xfrm>
              <a:off x="5258919" y="803926"/>
              <a:ext cx="2967003" cy="2959983"/>
            </a:xfrm>
            <a:custGeom>
              <a:rect b="b" l="l" r="r" t="t"/>
              <a:pathLst>
                <a:path extrusionOk="0" h="102457" w="10270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0"/>
            <p:cNvSpPr/>
            <p:nvPr/>
          </p:nvSpPr>
          <p:spPr>
            <a:xfrm>
              <a:off x="3422350" y="731675"/>
              <a:ext cx="4812901" cy="3057819"/>
            </a:xfrm>
            <a:custGeom>
              <a:rect b="b" l="l" r="r" t="t"/>
              <a:pathLst>
                <a:path extrusionOk="0" h="105926" w="166594">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0"/>
            <p:cNvSpPr/>
            <p:nvPr/>
          </p:nvSpPr>
          <p:spPr>
            <a:xfrm>
              <a:off x="8071400" y="760800"/>
              <a:ext cx="153000" cy="1530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0"/>
            <p:cNvSpPr/>
            <p:nvPr/>
          </p:nvSpPr>
          <p:spPr>
            <a:xfrm>
              <a:off x="3447978" y="759551"/>
              <a:ext cx="4766301" cy="3004358"/>
            </a:xfrm>
            <a:custGeom>
              <a:rect b="b" l="l" r="r" t="t"/>
              <a:pathLst>
                <a:path extrusionOk="0" h="103993" w="164981">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0"/>
            <p:cNvSpPr/>
            <p:nvPr/>
          </p:nvSpPr>
          <p:spPr>
            <a:xfrm>
              <a:off x="5801964" y="796934"/>
              <a:ext cx="62980" cy="51915"/>
            </a:xfrm>
            <a:custGeom>
              <a:rect b="b" l="l" r="r" t="t"/>
              <a:pathLst>
                <a:path extrusionOk="0" h="1797" w="218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0"/>
            <p:cNvSpPr/>
            <p:nvPr/>
          </p:nvSpPr>
          <p:spPr>
            <a:xfrm>
              <a:off x="5818287" y="801615"/>
              <a:ext cx="39666" cy="41977"/>
            </a:xfrm>
            <a:custGeom>
              <a:rect b="b" l="l" r="r" t="t"/>
              <a:pathLst>
                <a:path extrusionOk="0" h="1453" w="1373">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0"/>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90"/>
          <p:cNvSpPr txBox="1"/>
          <p:nvPr>
            <p:ph type="title"/>
          </p:nvPr>
        </p:nvSpPr>
        <p:spPr>
          <a:xfrm>
            <a:off x="5395400" y="172545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Desktop Software</a:t>
            </a:r>
            <a:endParaRPr/>
          </a:p>
        </p:txBody>
      </p:sp>
      <p:sp>
        <p:nvSpPr>
          <p:cNvPr id="1056" name="Google Shape;1056;p90"/>
          <p:cNvSpPr txBox="1"/>
          <p:nvPr>
            <p:ph idx="1" type="subTitle"/>
          </p:nvPr>
        </p:nvSpPr>
        <p:spPr>
          <a:xfrm>
            <a:off x="5395400" y="2839950"/>
            <a:ext cx="2770200" cy="12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You can replace the image on the screen with your own work. Just delete this one, add yours and send it to the back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nvSpPr>
        <p:spPr>
          <a:xfrm>
            <a:off x="1632900" y="2017650"/>
            <a:ext cx="5878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6000">
                <a:solidFill>
                  <a:schemeClr val="lt1"/>
                </a:solidFill>
                <a:latin typeface="Ubuntu"/>
                <a:ea typeface="Ubuntu"/>
                <a:cs typeface="Ubuntu"/>
                <a:sym typeface="Ubuntu"/>
              </a:rPr>
              <a:t>Prototyping</a:t>
            </a:r>
            <a:endParaRPr b="1" sz="6000">
              <a:solidFill>
                <a:schemeClr val="lt1"/>
              </a:solidFill>
              <a:latin typeface="Ubuntu"/>
              <a:ea typeface="Ubuntu"/>
              <a:cs typeface="Ubuntu"/>
              <a:sym typeface="Ubuntu"/>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0" name="Shape 1060"/>
        <p:cNvGrpSpPr/>
        <p:nvPr/>
      </p:nvGrpSpPr>
      <p:grpSpPr>
        <a:xfrm>
          <a:off x="0" y="0"/>
          <a:ext cx="0" cy="0"/>
          <a:chOff x="0" y="0"/>
          <a:chExt cx="0" cy="0"/>
        </a:xfrm>
      </p:grpSpPr>
      <p:sp>
        <p:nvSpPr>
          <p:cNvPr id="1061" name="Google Shape;1061;p91"/>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Mobile Web</a:t>
            </a:r>
            <a:endParaRPr/>
          </a:p>
        </p:txBody>
      </p:sp>
      <p:sp>
        <p:nvSpPr>
          <p:cNvPr id="1062" name="Google Shape;1062;p91"/>
          <p:cNvSpPr txBox="1"/>
          <p:nvPr>
            <p:ph idx="1" type="subTitle"/>
          </p:nvPr>
        </p:nvSpPr>
        <p:spPr>
          <a:xfrm>
            <a:off x="1915400" y="2839950"/>
            <a:ext cx="2770200" cy="127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You can replace the image on the screen with your own work. Just delete this one, add yours and send it to the back</a:t>
            </a:r>
            <a:endParaRPr/>
          </a:p>
          <a:p>
            <a:pPr indent="0" lvl="0" marL="0" rtl="0" algn="r">
              <a:spcBef>
                <a:spcPts val="0"/>
              </a:spcBef>
              <a:spcAft>
                <a:spcPts val="0"/>
              </a:spcAft>
              <a:buNone/>
            </a:pPr>
            <a:r>
              <a:t/>
            </a:r>
            <a:endParaRPr/>
          </a:p>
        </p:txBody>
      </p:sp>
      <p:grpSp>
        <p:nvGrpSpPr>
          <p:cNvPr id="1063" name="Google Shape;1063;p91"/>
          <p:cNvGrpSpPr/>
          <p:nvPr/>
        </p:nvGrpSpPr>
        <p:grpSpPr>
          <a:xfrm>
            <a:off x="5156561" y="400145"/>
            <a:ext cx="2085025" cy="4157820"/>
            <a:chOff x="2487400" y="238125"/>
            <a:chExt cx="2621025" cy="5226675"/>
          </a:xfrm>
        </p:grpSpPr>
        <p:sp>
          <p:nvSpPr>
            <p:cNvPr id="1064" name="Google Shape;1064;p91"/>
            <p:cNvSpPr/>
            <p:nvPr/>
          </p:nvSpPr>
          <p:spPr>
            <a:xfrm>
              <a:off x="2487400" y="238125"/>
              <a:ext cx="2621025" cy="5226675"/>
            </a:xfrm>
            <a:custGeom>
              <a:rect b="b" l="l" r="r" t="t"/>
              <a:pathLst>
                <a:path extrusionOk="0" h="209067" w="104841">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1"/>
            <p:cNvSpPr/>
            <p:nvPr/>
          </p:nvSpPr>
          <p:spPr>
            <a:xfrm>
              <a:off x="3766600" y="5195775"/>
              <a:ext cx="67000" cy="64800"/>
            </a:xfrm>
            <a:custGeom>
              <a:rect b="b" l="l" r="r" t="t"/>
              <a:pathLst>
                <a:path extrusionOk="0" h="2592" w="2680">
                  <a:moveTo>
                    <a:pt x="1" y="0"/>
                  </a:moveTo>
                  <a:lnTo>
                    <a:pt x="1" y="2591"/>
                  </a:lnTo>
                  <a:lnTo>
                    <a:pt x="2680" y="2591"/>
                  </a:lnTo>
                  <a:lnTo>
                    <a:pt x="2680" y="0"/>
                  </a:ln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1"/>
            <p:cNvSpPr/>
            <p:nvPr/>
          </p:nvSpPr>
          <p:spPr>
            <a:xfrm>
              <a:off x="2507150" y="266650"/>
              <a:ext cx="2587000" cy="5158625"/>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1"/>
            <p:cNvSpPr/>
            <p:nvPr/>
          </p:nvSpPr>
          <p:spPr>
            <a:xfrm>
              <a:off x="3505950" y="480600"/>
              <a:ext cx="567450" cy="35425"/>
            </a:xfrm>
            <a:custGeom>
              <a:rect b="b" l="l" r="r" t="t"/>
              <a:pathLst>
                <a:path extrusionOk="0" h="1417" w="22698">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1"/>
            <p:cNvSpPr/>
            <p:nvPr/>
          </p:nvSpPr>
          <p:spPr>
            <a:xfrm>
              <a:off x="2967225" y="5182600"/>
              <a:ext cx="97750" cy="13200"/>
            </a:xfrm>
            <a:custGeom>
              <a:rect b="b" l="l" r="r" t="t"/>
              <a:pathLst>
                <a:path extrusionOk="0" h="528" w="3910">
                  <a:moveTo>
                    <a:pt x="1" y="0"/>
                  </a:moveTo>
                  <a:lnTo>
                    <a:pt x="1" y="527"/>
                  </a:lnTo>
                  <a:lnTo>
                    <a:pt x="3910" y="527"/>
                  </a:lnTo>
                  <a:lnTo>
                    <a:pt x="39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1"/>
            <p:cNvSpPr/>
            <p:nvPr/>
          </p:nvSpPr>
          <p:spPr>
            <a:xfrm>
              <a:off x="3756725" y="5184775"/>
              <a:ext cx="86775" cy="85675"/>
            </a:xfrm>
            <a:custGeom>
              <a:rect b="b" l="l" r="r" t="t"/>
              <a:pathLst>
                <a:path extrusionOk="0" h="3427" w="3471">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1"/>
            <p:cNvSpPr/>
            <p:nvPr/>
          </p:nvSpPr>
          <p:spPr>
            <a:xfrm>
              <a:off x="4480325" y="5179850"/>
              <a:ext cx="50525" cy="102125"/>
            </a:xfrm>
            <a:custGeom>
              <a:rect b="b" l="l" r="r" t="t"/>
              <a:pathLst>
                <a:path extrusionOk="0" h="4085" w="2021">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1" name="Google Shape;1071;p91"/>
          <p:cNvPicPr preferRelativeResize="0"/>
          <p:nvPr/>
        </p:nvPicPr>
        <p:blipFill rotWithShape="1">
          <a:blip r:embed="rId3">
            <a:alphaModFix/>
          </a:blip>
          <a:srcRect b="13217" l="0" r="0" t="0"/>
          <a:stretch/>
        </p:blipFill>
        <p:spPr>
          <a:xfrm>
            <a:off x="5223876" y="726215"/>
            <a:ext cx="1956825" cy="34660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5" name="Shape 1075"/>
        <p:cNvGrpSpPr/>
        <p:nvPr/>
      </p:nvGrpSpPr>
      <p:grpSpPr>
        <a:xfrm>
          <a:off x="0" y="0"/>
          <a:ext cx="0" cy="0"/>
          <a:chOff x="0" y="0"/>
          <a:chExt cx="0" cy="0"/>
        </a:xfrm>
      </p:grpSpPr>
      <p:sp>
        <p:nvSpPr>
          <p:cNvPr id="1076" name="Google Shape;1076;p92"/>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t>Tablet App</a:t>
            </a:r>
            <a:endParaRPr sz="2200"/>
          </a:p>
        </p:txBody>
      </p:sp>
      <p:sp>
        <p:nvSpPr>
          <p:cNvPr id="1077" name="Google Shape;1077;p92"/>
          <p:cNvSpPr txBox="1"/>
          <p:nvPr>
            <p:ph idx="1" type="subTitle"/>
          </p:nvPr>
        </p:nvSpPr>
        <p:spPr>
          <a:xfrm>
            <a:off x="4696275" y="2839950"/>
            <a:ext cx="2770200" cy="12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You can replace the image on the screen with your own work. Just delete this one, add yours and send it to the back</a:t>
            </a:r>
            <a:endParaRPr/>
          </a:p>
        </p:txBody>
      </p:sp>
      <p:pic>
        <p:nvPicPr>
          <p:cNvPr id="1078" name="Google Shape;1078;p92"/>
          <p:cNvPicPr preferRelativeResize="0"/>
          <p:nvPr/>
        </p:nvPicPr>
        <p:blipFill rotWithShape="1">
          <a:blip r:embed="rId3">
            <a:alphaModFix/>
          </a:blip>
          <a:srcRect b="10642" l="0" r="0" t="0"/>
          <a:stretch/>
        </p:blipFill>
        <p:spPr>
          <a:xfrm>
            <a:off x="1281979" y="662699"/>
            <a:ext cx="2731591" cy="3919710"/>
          </a:xfrm>
          <a:prstGeom prst="rect">
            <a:avLst/>
          </a:prstGeom>
          <a:noFill/>
          <a:ln>
            <a:noFill/>
          </a:ln>
        </p:spPr>
      </p:pic>
      <p:grpSp>
        <p:nvGrpSpPr>
          <p:cNvPr id="1079" name="Google Shape;1079;p92"/>
          <p:cNvGrpSpPr/>
          <p:nvPr/>
        </p:nvGrpSpPr>
        <p:grpSpPr>
          <a:xfrm>
            <a:off x="1014863" y="400175"/>
            <a:ext cx="3266509" cy="4446607"/>
            <a:chOff x="887870" y="706370"/>
            <a:chExt cx="2740130" cy="3730062"/>
          </a:xfrm>
        </p:grpSpPr>
        <p:sp>
          <p:nvSpPr>
            <p:cNvPr id="1080" name="Google Shape;1080;p92"/>
            <p:cNvSpPr/>
            <p:nvPr/>
          </p:nvSpPr>
          <p:spPr>
            <a:xfrm>
              <a:off x="3581500" y="959825"/>
              <a:ext cx="46500" cy="877500"/>
            </a:xfrm>
            <a:prstGeom prst="rect">
              <a:avLst/>
            </a:pr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2"/>
            <p:cNvSpPr/>
            <p:nvPr/>
          </p:nvSpPr>
          <p:spPr>
            <a:xfrm>
              <a:off x="3396025" y="886550"/>
              <a:ext cx="205200" cy="1056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2"/>
            <p:cNvSpPr/>
            <p:nvPr/>
          </p:nvSpPr>
          <p:spPr>
            <a:xfrm>
              <a:off x="934050" y="4331500"/>
              <a:ext cx="46425" cy="60125"/>
            </a:xfrm>
            <a:custGeom>
              <a:rect b="b" l="l" r="r" t="t"/>
              <a:pathLst>
                <a:path extrusionOk="0" h="2405" w="1857">
                  <a:moveTo>
                    <a:pt x="0" y="2405"/>
                  </a:moveTo>
                  <a:lnTo>
                    <a:pt x="714" y="0"/>
                  </a:lnTo>
                  <a:lnTo>
                    <a:pt x="1857" y="1190"/>
                  </a:lnTo>
                  <a:lnTo>
                    <a:pt x="1476" y="2024"/>
                  </a:lnTo>
                  <a:close/>
                </a:path>
              </a:pathLst>
            </a:custGeom>
            <a:solidFill>
              <a:srgbClr val="818284"/>
            </a:solidFill>
            <a:ln>
              <a:noFill/>
            </a:ln>
          </p:spPr>
        </p:sp>
        <p:sp>
          <p:nvSpPr>
            <p:cNvPr id="1083" name="Google Shape;1083;p92"/>
            <p:cNvSpPr/>
            <p:nvPr/>
          </p:nvSpPr>
          <p:spPr>
            <a:xfrm>
              <a:off x="907850" y="4205875"/>
              <a:ext cx="239325" cy="176825"/>
            </a:xfrm>
            <a:custGeom>
              <a:rect b="b" l="l" r="r" t="t"/>
              <a:pathLst>
                <a:path extrusionOk="0" h="7073" w="9573">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1084" name="Google Shape;1084;p92"/>
            <p:cNvGrpSpPr/>
            <p:nvPr/>
          </p:nvGrpSpPr>
          <p:grpSpPr>
            <a:xfrm>
              <a:off x="887870" y="706370"/>
              <a:ext cx="2739956" cy="3730062"/>
              <a:chOff x="5008000" y="1238975"/>
              <a:chExt cx="2349675" cy="3198750"/>
            </a:xfrm>
          </p:grpSpPr>
          <p:sp>
            <p:nvSpPr>
              <p:cNvPr id="1085" name="Google Shape;1085;p92"/>
              <p:cNvSpPr/>
              <p:nvPr/>
            </p:nvSpPr>
            <p:spPr>
              <a:xfrm>
                <a:off x="5046325" y="2088050"/>
                <a:ext cx="2311350" cy="2349675"/>
              </a:xfrm>
              <a:custGeom>
                <a:rect b="b" l="l" r="r" t="t"/>
                <a:pathLst>
                  <a:path extrusionOk="0" h="93987" w="92454">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2"/>
              <p:cNvSpPr/>
              <p:nvPr/>
            </p:nvSpPr>
            <p:spPr>
              <a:xfrm>
                <a:off x="6073286" y="4266572"/>
                <a:ext cx="226819" cy="103207"/>
              </a:xfrm>
              <a:custGeom>
                <a:rect b="b" l="l" r="r" t="t"/>
                <a:pathLst>
                  <a:path extrusionOk="0" h="3245" w="7131">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2"/>
              <p:cNvSpPr/>
              <p:nvPr/>
            </p:nvSpPr>
            <p:spPr>
              <a:xfrm>
                <a:off x="5062475" y="2110250"/>
                <a:ext cx="2273025" cy="2305275"/>
              </a:xfrm>
              <a:custGeom>
                <a:rect b="b" l="l" r="r" t="t"/>
                <a:pathLst>
                  <a:path extrusionOk="0" h="92211" w="90921">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2"/>
              <p:cNvSpPr/>
              <p:nvPr/>
            </p:nvSpPr>
            <p:spPr>
              <a:xfrm>
                <a:off x="6085025" y="4276350"/>
                <a:ext cx="195650" cy="92800"/>
              </a:xfrm>
              <a:custGeom>
                <a:rect b="b" l="l" r="r" t="t"/>
                <a:pathLst>
                  <a:path extrusionOk="0" h="3712" w="7826">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2"/>
              <p:cNvSpPr/>
              <p:nvPr/>
            </p:nvSpPr>
            <p:spPr>
              <a:xfrm>
                <a:off x="5008000" y="1238975"/>
                <a:ext cx="2347675" cy="3160425"/>
              </a:xfrm>
              <a:custGeom>
                <a:rect b="b" l="l" r="r" t="t"/>
                <a:pathLst>
                  <a:path extrusionOk="0" h="126417" w="93907">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2"/>
              <p:cNvSpPr/>
              <p:nvPr/>
            </p:nvSpPr>
            <p:spPr>
              <a:xfrm>
                <a:off x="6165700" y="1325900"/>
                <a:ext cx="42375" cy="36125"/>
              </a:xfrm>
              <a:custGeom>
                <a:rect b="b" l="l" r="r" t="t"/>
                <a:pathLst>
                  <a:path extrusionOk="0" h="1445" w="1695">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2"/>
              <p:cNvSpPr/>
              <p:nvPr/>
            </p:nvSpPr>
            <p:spPr>
              <a:xfrm>
                <a:off x="5030200" y="1261150"/>
                <a:ext cx="2305300" cy="3122100"/>
              </a:xfrm>
              <a:custGeom>
                <a:rect b="b" l="l" r="r" t="t"/>
                <a:pathLst>
                  <a:path extrusionOk="0" h="124884" w="92212">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2"/>
              <p:cNvSpPr/>
              <p:nvPr/>
            </p:nvSpPr>
            <p:spPr>
              <a:xfrm>
                <a:off x="6157625" y="1321125"/>
                <a:ext cx="54475" cy="46950"/>
              </a:xfrm>
              <a:custGeom>
                <a:rect b="b" l="l" r="r" t="t"/>
                <a:pathLst>
                  <a:path extrusionOk="0" h="1878" w="2179">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 name="Google Shape;1093;p92"/>
            <p:cNvSpPr/>
            <p:nvPr/>
          </p:nvSpPr>
          <p:spPr>
            <a:xfrm>
              <a:off x="2266350" y="4255925"/>
              <a:ext cx="81600" cy="95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2"/>
            <p:cNvSpPr/>
            <p:nvPr/>
          </p:nvSpPr>
          <p:spPr>
            <a:xfrm>
              <a:off x="2224675" y="4256425"/>
              <a:ext cx="81600" cy="95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8" name="Shape 1098"/>
        <p:cNvGrpSpPr/>
        <p:nvPr/>
      </p:nvGrpSpPr>
      <p:grpSpPr>
        <a:xfrm>
          <a:off x="0" y="0"/>
          <a:ext cx="0" cy="0"/>
          <a:chOff x="0" y="0"/>
          <a:chExt cx="0" cy="0"/>
        </a:xfrm>
      </p:grpSpPr>
      <p:sp>
        <p:nvSpPr>
          <p:cNvPr id="1099" name="Google Shape;1099;p93"/>
          <p:cNvSpPr/>
          <p:nvPr/>
        </p:nvSpPr>
        <p:spPr>
          <a:xfrm>
            <a:off x="11273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3"/>
          <p:cNvSpPr/>
          <p:nvPr/>
        </p:nvSpPr>
        <p:spPr>
          <a:xfrm>
            <a:off x="28705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3"/>
          <p:cNvSpPr/>
          <p:nvPr/>
        </p:nvSpPr>
        <p:spPr>
          <a:xfrm>
            <a:off x="46686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3"/>
          <p:cNvSpPr/>
          <p:nvPr/>
        </p:nvSpPr>
        <p:spPr>
          <a:xfrm>
            <a:off x="64667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3"/>
          <p:cNvSpPr/>
          <p:nvPr/>
        </p:nvSpPr>
        <p:spPr>
          <a:xfrm>
            <a:off x="1119000"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3"/>
          <p:cNvSpPr/>
          <p:nvPr/>
        </p:nvSpPr>
        <p:spPr>
          <a:xfrm>
            <a:off x="2870538"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3"/>
          <p:cNvSpPr/>
          <p:nvPr/>
        </p:nvSpPr>
        <p:spPr>
          <a:xfrm>
            <a:off x="4668650"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3"/>
          <p:cNvSpPr/>
          <p:nvPr/>
        </p:nvSpPr>
        <p:spPr>
          <a:xfrm>
            <a:off x="6466750"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93"/>
          <p:cNvGrpSpPr/>
          <p:nvPr/>
        </p:nvGrpSpPr>
        <p:grpSpPr>
          <a:xfrm>
            <a:off x="1448820" y="1893682"/>
            <a:ext cx="876646" cy="872307"/>
            <a:chOff x="-55202750" y="3198925"/>
            <a:chExt cx="318225" cy="316650"/>
          </a:xfrm>
        </p:grpSpPr>
        <p:sp>
          <p:nvSpPr>
            <p:cNvPr id="1108" name="Google Shape;1108;p9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09" name="Google Shape;1109;p9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sp>
        <p:nvSpPr>
          <p:cNvPr id="1110" name="Google Shape;1110;p93"/>
          <p:cNvSpPr txBox="1"/>
          <p:nvPr/>
        </p:nvSpPr>
        <p:spPr>
          <a:xfrm>
            <a:off x="1101250" y="3648225"/>
            <a:ext cx="15075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GRAPHIC DESIGNER</a:t>
            </a:r>
            <a:endParaRPr b="1" sz="900">
              <a:solidFill>
                <a:schemeClr val="dk1"/>
              </a:solidFill>
              <a:latin typeface="Ubuntu"/>
              <a:ea typeface="Ubuntu"/>
              <a:cs typeface="Ubuntu"/>
              <a:sym typeface="Ubuntu"/>
            </a:endParaRPr>
          </a:p>
        </p:txBody>
      </p:sp>
      <p:sp>
        <p:nvSpPr>
          <p:cNvPr id="1111" name="Google Shape;1111;p93"/>
          <p:cNvSpPr txBox="1"/>
          <p:nvPr/>
        </p:nvSpPr>
        <p:spPr>
          <a:xfrm>
            <a:off x="2870550" y="3648225"/>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CREATIVE</a:t>
            </a:r>
            <a:endParaRPr b="1" sz="900">
              <a:solidFill>
                <a:schemeClr val="dk1"/>
              </a:solidFill>
              <a:latin typeface="Ubuntu"/>
              <a:ea typeface="Ubuntu"/>
              <a:cs typeface="Ubuntu"/>
              <a:sym typeface="Ubuntu"/>
            </a:endParaRPr>
          </a:p>
        </p:txBody>
      </p:sp>
      <p:sp>
        <p:nvSpPr>
          <p:cNvPr id="1112" name="Google Shape;1112;p93"/>
          <p:cNvSpPr txBox="1"/>
          <p:nvPr/>
        </p:nvSpPr>
        <p:spPr>
          <a:xfrm>
            <a:off x="4697300" y="3648225"/>
            <a:ext cx="15075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PHOTOGRAPHER</a:t>
            </a:r>
            <a:endParaRPr b="1" sz="900">
              <a:solidFill>
                <a:schemeClr val="dk1"/>
              </a:solidFill>
              <a:latin typeface="Ubuntu"/>
              <a:ea typeface="Ubuntu"/>
              <a:cs typeface="Ubuntu"/>
              <a:sym typeface="Ubuntu"/>
            </a:endParaRPr>
          </a:p>
        </p:txBody>
      </p:sp>
      <p:sp>
        <p:nvSpPr>
          <p:cNvPr id="1113" name="Google Shape;1113;p93"/>
          <p:cNvSpPr txBox="1"/>
          <p:nvPr/>
        </p:nvSpPr>
        <p:spPr>
          <a:xfrm>
            <a:off x="6466775" y="3648225"/>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VIDEO EDITOR</a:t>
            </a:r>
            <a:endParaRPr b="1" sz="900">
              <a:solidFill>
                <a:schemeClr val="dk1"/>
              </a:solidFill>
              <a:latin typeface="Ubuntu"/>
              <a:ea typeface="Ubuntu"/>
              <a:cs typeface="Ubuntu"/>
              <a:sym typeface="Ubuntu"/>
            </a:endParaRPr>
          </a:p>
        </p:txBody>
      </p:sp>
      <p:sp>
        <p:nvSpPr>
          <p:cNvPr id="1114" name="Google Shape;1114;p93"/>
          <p:cNvSpPr txBox="1"/>
          <p:nvPr/>
        </p:nvSpPr>
        <p:spPr>
          <a:xfrm>
            <a:off x="1119000" y="3919156"/>
            <a:ext cx="15363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1115" name="Google Shape;1115;p93"/>
          <p:cNvSpPr txBox="1"/>
          <p:nvPr/>
        </p:nvSpPr>
        <p:spPr>
          <a:xfrm>
            <a:off x="2951113"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1116" name="Google Shape;1116;p93"/>
          <p:cNvSpPr txBox="1"/>
          <p:nvPr/>
        </p:nvSpPr>
        <p:spPr>
          <a:xfrm>
            <a:off x="4725963"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1117" name="Google Shape;1117;p93"/>
          <p:cNvSpPr txBox="1"/>
          <p:nvPr/>
        </p:nvSpPr>
        <p:spPr>
          <a:xfrm>
            <a:off x="6529275"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grpSp>
        <p:nvGrpSpPr>
          <p:cNvPr id="1118" name="Google Shape;1118;p93"/>
          <p:cNvGrpSpPr/>
          <p:nvPr/>
        </p:nvGrpSpPr>
        <p:grpSpPr>
          <a:xfrm>
            <a:off x="3272207" y="1893597"/>
            <a:ext cx="808200" cy="921910"/>
            <a:chOff x="-57940525" y="3590375"/>
            <a:chExt cx="279625" cy="319000"/>
          </a:xfrm>
        </p:grpSpPr>
        <p:sp>
          <p:nvSpPr>
            <p:cNvPr id="1119" name="Google Shape;1119;p9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20" name="Google Shape;1120;p9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21" name="Google Shape;1121;p9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22" name="Google Shape;1122;p9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23" name="Google Shape;1123;p9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1124" name="Google Shape;1124;p93"/>
          <p:cNvGrpSpPr/>
          <p:nvPr/>
        </p:nvGrpSpPr>
        <p:grpSpPr>
          <a:xfrm>
            <a:off x="5009709" y="1927702"/>
            <a:ext cx="854180" cy="854275"/>
            <a:chOff x="-57568775" y="3198925"/>
            <a:chExt cx="318225" cy="318225"/>
          </a:xfrm>
        </p:grpSpPr>
        <p:sp>
          <p:nvSpPr>
            <p:cNvPr id="1125" name="Google Shape;1125;p9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26" name="Google Shape;1126;p9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27" name="Google Shape;1127;p9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28" name="Google Shape;1128;p9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29" name="Google Shape;1129;p9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30" name="Google Shape;1130;p9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1131" name="Google Shape;1131;p93"/>
          <p:cNvGrpSpPr/>
          <p:nvPr/>
        </p:nvGrpSpPr>
        <p:grpSpPr>
          <a:xfrm>
            <a:off x="6793208" y="1927637"/>
            <a:ext cx="854198" cy="972050"/>
            <a:chOff x="-52832000" y="3192625"/>
            <a:chExt cx="279625" cy="318225"/>
          </a:xfrm>
        </p:grpSpPr>
        <p:sp>
          <p:nvSpPr>
            <p:cNvPr id="1132" name="Google Shape;1132;p9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33" name="Google Shape;1133;p9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34" name="Google Shape;1134;p9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35" name="Google Shape;1135;p9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36" name="Google Shape;1136;p9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37" name="Google Shape;1137;p9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38" name="Google Shape;1138;p9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139" name="Google Shape;1139;p9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cxnSp>
        <p:nvCxnSpPr>
          <p:cNvPr id="1140" name="Google Shape;1140;p93"/>
          <p:cNvCxnSpPr/>
          <p:nvPr/>
        </p:nvCxnSpPr>
        <p:spPr>
          <a:xfrm>
            <a:off x="1773225" y="3919150"/>
            <a:ext cx="192000" cy="0"/>
          </a:xfrm>
          <a:prstGeom prst="straightConnector1">
            <a:avLst/>
          </a:prstGeom>
          <a:noFill/>
          <a:ln cap="flat" cmpd="sng" w="28575">
            <a:solidFill>
              <a:schemeClr val="accent1"/>
            </a:solidFill>
            <a:prstDash val="solid"/>
            <a:round/>
            <a:headEnd len="med" w="med" type="none"/>
            <a:tailEnd len="med" w="med" type="none"/>
          </a:ln>
        </p:spPr>
      </p:cxnSp>
      <p:cxnSp>
        <p:nvCxnSpPr>
          <p:cNvPr id="1141" name="Google Shape;1141;p93"/>
          <p:cNvCxnSpPr/>
          <p:nvPr/>
        </p:nvCxnSpPr>
        <p:spPr>
          <a:xfrm>
            <a:off x="3580300" y="3919150"/>
            <a:ext cx="192000" cy="0"/>
          </a:xfrm>
          <a:prstGeom prst="straightConnector1">
            <a:avLst/>
          </a:prstGeom>
          <a:noFill/>
          <a:ln cap="flat" cmpd="sng" w="28575">
            <a:solidFill>
              <a:schemeClr val="accent1"/>
            </a:solidFill>
            <a:prstDash val="solid"/>
            <a:round/>
            <a:headEnd len="med" w="med" type="none"/>
            <a:tailEnd len="med" w="med" type="none"/>
          </a:ln>
        </p:spPr>
      </p:cxnSp>
      <p:cxnSp>
        <p:nvCxnSpPr>
          <p:cNvPr id="1142" name="Google Shape;1142;p93"/>
          <p:cNvCxnSpPr/>
          <p:nvPr/>
        </p:nvCxnSpPr>
        <p:spPr>
          <a:xfrm>
            <a:off x="5340813" y="3919150"/>
            <a:ext cx="192000" cy="0"/>
          </a:xfrm>
          <a:prstGeom prst="straightConnector1">
            <a:avLst/>
          </a:prstGeom>
          <a:noFill/>
          <a:ln cap="flat" cmpd="sng" w="28575">
            <a:solidFill>
              <a:schemeClr val="accent1"/>
            </a:solidFill>
            <a:prstDash val="solid"/>
            <a:round/>
            <a:headEnd len="med" w="med" type="none"/>
            <a:tailEnd len="med" w="med" type="none"/>
          </a:ln>
        </p:spPr>
      </p:cxnSp>
      <p:cxnSp>
        <p:nvCxnSpPr>
          <p:cNvPr id="1143" name="Google Shape;1143;p93"/>
          <p:cNvCxnSpPr/>
          <p:nvPr/>
        </p:nvCxnSpPr>
        <p:spPr>
          <a:xfrm>
            <a:off x="7138900" y="3919150"/>
            <a:ext cx="192000" cy="0"/>
          </a:xfrm>
          <a:prstGeom prst="straightConnector1">
            <a:avLst/>
          </a:prstGeom>
          <a:noFill/>
          <a:ln cap="flat" cmpd="sng" w="28575">
            <a:solidFill>
              <a:schemeClr val="accent1"/>
            </a:solidFill>
            <a:prstDash val="solid"/>
            <a:round/>
            <a:headEnd len="med" w="med" type="none"/>
            <a:tailEnd len="med" w="med" type="none"/>
          </a:ln>
        </p:spPr>
      </p:cxnSp>
      <p:sp>
        <p:nvSpPr>
          <p:cNvPr id="1144" name="Google Shape;1144;p9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1145" name="Google Shape;1145;p93"/>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t>Talk about your TEAM</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9" name="Shape 1149"/>
        <p:cNvGrpSpPr/>
        <p:nvPr/>
      </p:nvGrpSpPr>
      <p:grpSpPr>
        <a:xfrm>
          <a:off x="0" y="0"/>
          <a:ext cx="0" cy="0"/>
          <a:chOff x="0" y="0"/>
          <a:chExt cx="0" cy="0"/>
        </a:xfrm>
      </p:grpSpPr>
      <p:sp>
        <p:nvSpPr>
          <p:cNvPr id="1150" name="Google Shape;1150;p94"/>
          <p:cNvSpPr txBox="1"/>
          <p:nvPr>
            <p:ph type="title"/>
          </p:nvPr>
        </p:nvSpPr>
        <p:spPr>
          <a:xfrm>
            <a:off x="2789300" y="596000"/>
            <a:ext cx="3498600" cy="5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Credits</a:t>
            </a:r>
            <a:endParaRPr/>
          </a:p>
        </p:txBody>
      </p:sp>
      <p:sp>
        <p:nvSpPr>
          <p:cNvPr id="1151" name="Google Shape;1151;p94"/>
          <p:cNvSpPr txBox="1"/>
          <p:nvPr>
            <p:ph idx="1" type="body"/>
          </p:nvPr>
        </p:nvSpPr>
        <p:spPr>
          <a:xfrm>
            <a:off x="803100" y="1290375"/>
            <a:ext cx="7537800" cy="315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s"/>
              <a:t>This is where you </a:t>
            </a:r>
            <a:r>
              <a:rPr lang="es"/>
              <a:t>give credit to </a:t>
            </a:r>
            <a:r>
              <a:rPr lang="es"/>
              <a:t>the ones who are part of this project.</a:t>
            </a:r>
            <a:endParaRPr/>
          </a:p>
          <a:p>
            <a:pPr indent="0" lvl="0" marL="0" rtl="0" algn="l">
              <a:spcBef>
                <a:spcPts val="600"/>
              </a:spcBef>
              <a:spcAft>
                <a:spcPts val="0"/>
              </a:spcAft>
              <a:buClr>
                <a:schemeClr val="dk1"/>
              </a:buClr>
              <a:buSzPts val="1100"/>
              <a:buFont typeface="Arial"/>
              <a:buNone/>
            </a:pPr>
            <a:r>
              <a:rPr lang="es"/>
              <a:t>Did you like the resources on this </a:t>
            </a:r>
            <a:r>
              <a:rPr lang="es"/>
              <a:t>template</a:t>
            </a:r>
            <a:r>
              <a:rPr lang="es"/>
              <a:t>? Get them for </a:t>
            </a:r>
            <a:r>
              <a:rPr lang="es">
                <a:latin typeface="Ubuntu Medium"/>
                <a:ea typeface="Ubuntu Medium"/>
                <a:cs typeface="Ubuntu Medium"/>
                <a:sym typeface="Ubuntu Medium"/>
              </a:rPr>
              <a:t>free </a:t>
            </a:r>
            <a:r>
              <a:rPr lang="es"/>
              <a:t>at our other websites.</a:t>
            </a:r>
            <a:endParaRPr/>
          </a:p>
          <a:p>
            <a:pPr indent="0" lvl="0" marL="0" rtl="0" algn="l">
              <a:lnSpc>
                <a:spcPct val="115000"/>
              </a:lnSpc>
              <a:spcBef>
                <a:spcPts val="600"/>
              </a:spcBef>
              <a:spcAft>
                <a:spcPts val="0"/>
              </a:spcAft>
              <a:buNone/>
            </a:pPr>
            <a:r>
              <a:rPr lang="es">
                <a:highlight>
                  <a:schemeClr val="lt1"/>
                </a:highlight>
              </a:rPr>
              <a:t>Presentation template by </a:t>
            </a:r>
            <a:r>
              <a:rPr lang="es" u="sng">
                <a:highlight>
                  <a:schemeClr val="lt1"/>
                </a:highlight>
                <a:hlinkClick r:id="rId3"/>
              </a:rPr>
              <a:t>Slidesgo</a:t>
            </a:r>
            <a:endParaRPr/>
          </a:p>
          <a:p>
            <a:pPr indent="0" lvl="0" marL="0" rtl="0" algn="l">
              <a:lnSpc>
                <a:spcPct val="115000"/>
              </a:lnSpc>
              <a:spcBef>
                <a:spcPts val="600"/>
              </a:spcBef>
              <a:spcAft>
                <a:spcPts val="0"/>
              </a:spcAft>
              <a:buNone/>
            </a:pPr>
            <a:r>
              <a:rPr lang="es"/>
              <a:t>Icons by </a:t>
            </a:r>
            <a:r>
              <a:rPr lang="es" u="sng">
                <a:hlinkClick r:id="rId4"/>
              </a:rPr>
              <a:t>Flaticon</a:t>
            </a:r>
            <a:endParaRPr/>
          </a:p>
          <a:p>
            <a:pPr indent="0" lvl="0" marL="0" rtl="0" algn="l">
              <a:lnSpc>
                <a:spcPct val="115000"/>
              </a:lnSpc>
              <a:spcBef>
                <a:spcPts val="600"/>
              </a:spcBef>
              <a:spcAft>
                <a:spcPts val="0"/>
              </a:spcAft>
              <a:buNone/>
            </a:pPr>
            <a:r>
              <a:rPr lang="es"/>
              <a:t>Images &amp; infographics by </a:t>
            </a:r>
            <a:r>
              <a:rPr lang="es" u="sng">
                <a:hlinkClick r:id="rId5"/>
              </a:rPr>
              <a:t>Freepik</a:t>
            </a:r>
            <a:endParaRPr/>
          </a:p>
          <a:p>
            <a:pPr indent="0" lvl="0" marL="0" rtl="0" algn="l">
              <a:lnSpc>
                <a:spcPct val="115000"/>
              </a:lnSpc>
              <a:spcBef>
                <a:spcPts val="600"/>
              </a:spcBef>
              <a:spcAft>
                <a:spcPts val="0"/>
              </a:spcAft>
              <a:buNone/>
            </a:pPr>
            <a:r>
              <a:rPr lang="es"/>
              <a:t>Author introduction slide photo created by </a:t>
            </a:r>
            <a:r>
              <a:rPr b="1" lang="es">
                <a:latin typeface="Ubuntu"/>
                <a:ea typeface="Ubuntu"/>
                <a:cs typeface="Ubuntu"/>
                <a:sym typeface="Ubuntu"/>
              </a:rPr>
              <a:t>katemangostar </a:t>
            </a:r>
            <a:r>
              <a:rPr lang="es"/>
              <a:t> - Freepik.com</a:t>
            </a:r>
            <a:endParaRPr/>
          </a:p>
          <a:p>
            <a:pPr indent="0" lvl="0" marL="0" rtl="0" algn="l">
              <a:lnSpc>
                <a:spcPct val="115000"/>
              </a:lnSpc>
              <a:spcBef>
                <a:spcPts val="600"/>
              </a:spcBef>
              <a:spcAft>
                <a:spcPts val="0"/>
              </a:spcAft>
              <a:buNone/>
            </a:pPr>
            <a:r>
              <a:rPr lang="es"/>
              <a:t>Big image slide photo created by </a:t>
            </a:r>
            <a:r>
              <a:rPr b="1" lang="es">
                <a:latin typeface="Ubuntu"/>
                <a:ea typeface="Ubuntu"/>
                <a:cs typeface="Ubuntu"/>
                <a:sym typeface="Ubuntu"/>
              </a:rPr>
              <a:t>jcomp</a:t>
            </a:r>
            <a:r>
              <a:rPr lang="es"/>
              <a:t> - Freepik.com</a:t>
            </a:r>
            <a:endParaRPr/>
          </a:p>
          <a:p>
            <a:pPr indent="0" lvl="0" marL="0" rtl="0" algn="l">
              <a:lnSpc>
                <a:spcPct val="115000"/>
              </a:lnSpc>
              <a:spcBef>
                <a:spcPts val="600"/>
              </a:spcBef>
              <a:spcAft>
                <a:spcPts val="0"/>
              </a:spcAft>
              <a:buNone/>
            </a:pPr>
            <a:r>
              <a:rPr lang="es"/>
              <a:t>Text &amp; Image slide photo created by </a:t>
            </a:r>
            <a:r>
              <a:rPr b="1" lang="es">
                <a:latin typeface="Ubuntu"/>
                <a:ea typeface="Ubuntu"/>
                <a:cs typeface="Ubuntu"/>
                <a:sym typeface="Ubuntu"/>
              </a:rPr>
              <a:t>rawpixel.com</a:t>
            </a:r>
            <a:r>
              <a:rPr lang="es"/>
              <a:t> - Freepik.com</a:t>
            </a:r>
            <a:endParaRPr/>
          </a:p>
          <a:p>
            <a:pPr indent="0" lvl="0" marL="0" rtl="0" algn="l">
              <a:lnSpc>
                <a:spcPct val="115000"/>
              </a:lnSpc>
              <a:spcBef>
                <a:spcPts val="600"/>
              </a:spcBef>
              <a:spcAft>
                <a:spcPts val="0"/>
              </a:spcAft>
              <a:buNone/>
            </a:pPr>
            <a:r>
              <a:rPr lang="es"/>
              <a:t>Text &amp; Image slide photo created by </a:t>
            </a:r>
            <a:r>
              <a:rPr b="1" lang="es">
                <a:latin typeface="Ubuntu"/>
                <a:ea typeface="Ubuntu"/>
                <a:cs typeface="Ubuntu"/>
                <a:sym typeface="Ubuntu"/>
              </a:rPr>
              <a:t>Freepik</a:t>
            </a:r>
            <a:endParaRPr/>
          </a:p>
        </p:txBody>
      </p:sp>
      <p:sp>
        <p:nvSpPr>
          <p:cNvPr id="1152" name="Google Shape;1152;p9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156" name="Shape 1156"/>
        <p:cNvGrpSpPr/>
        <p:nvPr/>
      </p:nvGrpSpPr>
      <p:grpSpPr>
        <a:xfrm>
          <a:off x="0" y="0"/>
          <a:ext cx="0" cy="0"/>
          <a:chOff x="0" y="0"/>
          <a:chExt cx="0" cy="0"/>
        </a:xfrm>
      </p:grpSpPr>
      <p:sp>
        <p:nvSpPr>
          <p:cNvPr id="1157" name="Google Shape;1157;p9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1158" name="Google Shape;1158;p95"/>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lang="es">
                <a:solidFill>
                  <a:schemeClr val="lt1"/>
                </a:solidFill>
              </a:rPr>
              <a:t>In order to use this template, you must credit </a:t>
            </a:r>
            <a:r>
              <a:rPr b="1" lang="es" u="sng">
                <a:solidFill>
                  <a:srgbClr val="869FB2"/>
                </a:solidFill>
              </a:rPr>
              <a:t>S</a:t>
            </a:r>
            <a:r>
              <a:rPr b="1" lang="es" u="sng">
                <a:solidFill>
                  <a:srgbClr val="869FB2"/>
                </a:solidFill>
                <a:hlinkClick r:id="rId3">
                  <a:extLst>
                    <a:ext uri="{A12FA001-AC4F-418D-AE19-62706E023703}">
                      <ahyp:hlinkClr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indent="0" lvl="0" marL="0" marR="0" rtl="0" algn="l">
              <a:lnSpc>
                <a:spcPct val="115000"/>
              </a:lnSpc>
              <a:spcBef>
                <a:spcPts val="1400"/>
              </a:spcBef>
              <a:spcAft>
                <a:spcPts val="0"/>
              </a:spcAft>
              <a:buNone/>
            </a:pPr>
            <a:r>
              <a:rPr b="1" lang="es" sz="1100">
                <a:solidFill>
                  <a:srgbClr val="869FB2"/>
                </a:solidFill>
              </a:rPr>
              <a:t>You are allowed to:</a:t>
            </a:r>
            <a:endParaRPr b="1" sz="1100">
              <a:solidFill>
                <a:srgbClr val="869FB2"/>
              </a:solidFill>
              <a:latin typeface="Proxima Nova"/>
              <a:ea typeface="Proxima Nova"/>
              <a:cs typeface="Proxima Nova"/>
              <a:sym typeface="Proxima Nova"/>
            </a:endParaRPr>
          </a:p>
          <a:p>
            <a:pPr indent="0" lvl="0" marL="0" rtl="0" algn="l">
              <a:lnSpc>
                <a:spcPct val="115000"/>
              </a:lnSpc>
              <a:spcBef>
                <a:spcPts val="400"/>
              </a:spcBef>
              <a:spcAft>
                <a:spcPts val="0"/>
              </a:spcAft>
              <a:buClr>
                <a:schemeClr val="dk1"/>
              </a:buClr>
              <a:buSzPts val="1100"/>
              <a:buFont typeface="Arial"/>
              <a:buNone/>
            </a:pPr>
            <a:r>
              <a:rPr lang="es" sz="1100">
                <a:solidFill>
                  <a:srgbClr val="FFFFFF"/>
                </a:solidFill>
              </a:rPr>
              <a:t>- Modify this template.</a:t>
            </a:r>
            <a:endParaRPr sz="1100">
              <a:solidFill>
                <a:srgbClr val="FFFFFF"/>
              </a:solidFill>
            </a:endParaRPr>
          </a:p>
          <a:p>
            <a:pPr indent="0" lvl="0" marL="0" rtl="0" algn="l">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indent="0" lvl="0" marL="0" rtl="0" algn="l">
              <a:lnSpc>
                <a:spcPct val="115000"/>
              </a:lnSpc>
              <a:spcBef>
                <a:spcPts val="1400"/>
              </a:spcBef>
              <a:spcAft>
                <a:spcPts val="0"/>
              </a:spcAft>
              <a:buNone/>
            </a:pPr>
            <a:r>
              <a:rPr b="1" lang="es" sz="1100">
                <a:solidFill>
                  <a:srgbClr val="869FB2"/>
                </a:solidFill>
                <a:latin typeface="Proxima Nova"/>
                <a:ea typeface="Proxima Nova"/>
                <a:cs typeface="Proxima Nova"/>
                <a:sym typeface="Proxima Nova"/>
              </a:rPr>
              <a:t>You are not allowed to:</a:t>
            </a:r>
            <a:endParaRPr b="1" sz="1100">
              <a:solidFill>
                <a:srgbClr val="869FB2"/>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a:t>
            </a:r>
            <a:r>
              <a:rPr lang="es" sz="1100">
                <a:solidFill>
                  <a:srgbClr val="FFFFFF"/>
                </a:solidFill>
              </a:rPr>
              <a:t> 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100">
              <a:solidFill>
                <a:srgbClr val="435D74"/>
              </a:solidFill>
              <a:latin typeface="Proxima Nova"/>
              <a:ea typeface="Proxima Nova"/>
              <a:cs typeface="Proxima Nova"/>
              <a:sym typeface="Proxima Nova"/>
            </a:endParaRPr>
          </a:p>
          <a:p>
            <a:pPr indent="0" lvl="0" marL="0" rtl="0" algn="ctr">
              <a:spcBef>
                <a:spcPts val="0"/>
              </a:spcBef>
              <a:spcAft>
                <a:spcPts val="0"/>
              </a:spcAft>
              <a:buNone/>
            </a:pPr>
            <a:r>
              <a:t/>
            </a:r>
            <a:endParaRPr sz="1400">
              <a:solidFill>
                <a:srgbClr val="435D74"/>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435D74"/>
              </a:solidFill>
              <a:latin typeface="Proxima Nova"/>
              <a:ea typeface="Proxima Nova"/>
              <a:cs typeface="Proxima Nova"/>
              <a:sym typeface="Proxima Nova"/>
            </a:endParaRPr>
          </a:p>
        </p:txBody>
      </p:sp>
      <p:sp>
        <p:nvSpPr>
          <p:cNvPr id="1159" name="Google Shape;1159;p95"/>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s" sz="1200" u="sng">
                <a:solidFill>
                  <a:srgbClr val="869FB2"/>
                </a:solidFill>
                <a:latin typeface="Proxima Nova"/>
                <a:ea typeface="Proxima Nova"/>
                <a:cs typeface="Proxima Nova"/>
                <a:sym typeface="Proxima Nova"/>
                <a:hlinkClick r:id="rId4">
                  <a:extLst>
                    <a:ext uri="{A12FA001-AC4F-418D-AE19-62706E023703}">
                      <ahyp:hlinkClr val="tx"/>
                    </a:ext>
                  </a:extLst>
                </a:hlinkClick>
              </a:rPr>
              <a:t>https://slidesgo.com/faqs</a:t>
            </a:r>
            <a:endParaRPr b="1" sz="1200">
              <a:solidFill>
                <a:srgbClr val="869FB2"/>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163" name="Shape 1163"/>
        <p:cNvGrpSpPr/>
        <p:nvPr/>
      </p:nvGrpSpPr>
      <p:grpSpPr>
        <a:xfrm>
          <a:off x="0" y="0"/>
          <a:ext cx="0" cy="0"/>
          <a:chOff x="0" y="0"/>
          <a:chExt cx="0" cy="0"/>
        </a:xfrm>
      </p:grpSpPr>
      <p:sp>
        <p:nvSpPr>
          <p:cNvPr id="1164" name="Google Shape;1164;p9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1165" name="Google Shape;1165;p96"/>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435D74"/>
              </a:solidFill>
              <a:latin typeface="Proxima Nova"/>
              <a:ea typeface="Proxima Nova"/>
              <a:cs typeface="Proxima Nova"/>
              <a:sym typeface="Proxima Nova"/>
            </a:endParaRPr>
          </a:p>
        </p:txBody>
      </p:sp>
      <p:sp>
        <p:nvSpPr>
          <p:cNvPr id="1166" name="Google Shape;1166;p96"/>
          <p:cNvSpPr txBox="1"/>
          <p:nvPr>
            <p:ph idx="4294967295" type="body"/>
          </p:nvPr>
        </p:nvSpPr>
        <p:spPr>
          <a:xfrm>
            <a:off x="1068100" y="194429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Proxima Nova"/>
                <a:ea typeface="Proxima Nova"/>
                <a:cs typeface="Proxima Nova"/>
                <a:sym typeface="Proxima Nova"/>
              </a:rPr>
              <a:t>Ubuntu</a:t>
            </a:r>
            <a:endParaRPr>
              <a:solidFill>
                <a:srgbClr val="6B768C"/>
              </a:solidFill>
              <a:latin typeface="Proxima Nova"/>
              <a:ea typeface="Proxima Nova"/>
              <a:cs typeface="Proxima Nova"/>
              <a:sym typeface="Proxima Nova"/>
            </a:endParaRPr>
          </a:p>
          <a:p>
            <a:pPr indent="0" lvl="0" marL="0" rtl="0" algn="ctr">
              <a:spcBef>
                <a:spcPts val="0"/>
              </a:spcBef>
              <a:spcAft>
                <a:spcPts val="0"/>
              </a:spcAft>
              <a:buNone/>
            </a:pPr>
            <a:r>
              <a:rPr lang="es">
                <a:solidFill>
                  <a:srgbClr val="FFFFFF"/>
                </a:solidFill>
                <a:latin typeface="Proxima Nova"/>
                <a:ea typeface="Proxima Nova"/>
                <a:cs typeface="Proxima Nova"/>
                <a:sym typeface="Proxima Nova"/>
              </a:rPr>
              <a:t>(</a:t>
            </a:r>
            <a:r>
              <a:rPr lang="es">
                <a:solidFill>
                  <a:srgbClr val="FFFFFF"/>
                </a:solidFill>
                <a:uFill>
                  <a:noFill/>
                </a:uFill>
                <a:hlinkClick r:id="rId3">
                  <a:extLst>
                    <a:ext uri="{A12FA001-AC4F-418D-AE19-62706E023703}">
                      <ahyp:hlinkClr val="tx"/>
                    </a:ext>
                  </a:extLst>
                </a:hlinkClick>
              </a:rPr>
              <a:t>https://fonts.google.com/specimen/Ubuntu</a:t>
            </a:r>
            <a:r>
              <a:rPr lang="e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rgbClr val="6B768C"/>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435D74"/>
              </a:solidFill>
              <a:latin typeface="Proxima Nova"/>
              <a:ea typeface="Proxima Nova"/>
              <a:cs typeface="Proxima Nova"/>
              <a:sym typeface="Proxima Nova"/>
            </a:endParaRPr>
          </a:p>
        </p:txBody>
      </p:sp>
      <p:grpSp>
        <p:nvGrpSpPr>
          <p:cNvPr id="1167" name="Google Shape;1167;p96"/>
          <p:cNvGrpSpPr/>
          <p:nvPr/>
        </p:nvGrpSpPr>
        <p:grpSpPr>
          <a:xfrm>
            <a:off x="3141800" y="3498875"/>
            <a:ext cx="2899900" cy="754200"/>
            <a:chOff x="3141800" y="3498875"/>
            <a:chExt cx="2899900" cy="754200"/>
          </a:xfrm>
        </p:grpSpPr>
        <p:grpSp>
          <p:nvGrpSpPr>
            <p:cNvPr id="1168" name="Google Shape;1168;p96"/>
            <p:cNvGrpSpPr/>
            <p:nvPr/>
          </p:nvGrpSpPr>
          <p:grpSpPr>
            <a:xfrm>
              <a:off x="4188475" y="3498875"/>
              <a:ext cx="1853225" cy="754200"/>
              <a:chOff x="2052655" y="3498875"/>
              <a:chExt cx="1853225" cy="754200"/>
            </a:xfrm>
          </p:grpSpPr>
          <p:sp>
            <p:nvSpPr>
              <p:cNvPr id="1169" name="Google Shape;1169;p96"/>
              <p:cNvSpPr/>
              <p:nvPr/>
            </p:nvSpPr>
            <p:spPr>
              <a:xfrm>
                <a:off x="3114480"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6"/>
              <p:cNvSpPr/>
              <p:nvPr/>
            </p:nvSpPr>
            <p:spPr>
              <a:xfrm>
                <a:off x="2052655" y="3498875"/>
                <a:ext cx="791400" cy="754200"/>
              </a:xfrm>
              <a:prstGeom prst="roundRect">
                <a:avLst>
                  <a:gd fmla="val 16667" name="adj"/>
                </a:avLst>
              </a:prstGeom>
              <a:solidFill>
                <a:srgbClr val="BAD1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6"/>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#bad1fd</a:t>
                </a:r>
                <a:endParaRPr sz="1000">
                  <a:solidFill>
                    <a:srgbClr val="FFFFFF"/>
                  </a:solidFill>
                  <a:latin typeface="Proxima Nova Semibold"/>
                  <a:ea typeface="Proxima Nova Semibold"/>
                  <a:cs typeface="Proxima Nova Semibold"/>
                  <a:sym typeface="Proxima Nova Semibold"/>
                </a:endParaRPr>
              </a:p>
            </p:txBody>
          </p:sp>
          <p:sp>
            <p:nvSpPr>
              <p:cNvPr id="1172" name="Google Shape;1172;p96"/>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B7B7B7"/>
                    </a:solidFill>
                    <a:latin typeface="Proxima Nova Semibold"/>
                    <a:ea typeface="Proxima Nova Semibold"/>
                    <a:cs typeface="Proxima Nova Semibold"/>
                    <a:sym typeface="Proxima Nova Semibold"/>
                  </a:rPr>
                  <a:t>#ffffffff</a:t>
                </a:r>
                <a:endParaRPr sz="1000">
                  <a:solidFill>
                    <a:srgbClr val="B7B7B7"/>
                  </a:solidFill>
                  <a:latin typeface="Proxima Nova Semibold"/>
                  <a:ea typeface="Proxima Nova Semibold"/>
                  <a:cs typeface="Proxima Nova Semibold"/>
                  <a:sym typeface="Proxima Nova Semibold"/>
                </a:endParaRPr>
              </a:p>
            </p:txBody>
          </p:sp>
        </p:grpSp>
        <p:grpSp>
          <p:nvGrpSpPr>
            <p:cNvPr id="1173" name="Google Shape;1173;p96"/>
            <p:cNvGrpSpPr/>
            <p:nvPr/>
          </p:nvGrpSpPr>
          <p:grpSpPr>
            <a:xfrm>
              <a:off x="3141800" y="3498875"/>
              <a:ext cx="791400" cy="754200"/>
              <a:chOff x="2052655" y="3498875"/>
              <a:chExt cx="791400" cy="754200"/>
            </a:xfrm>
          </p:grpSpPr>
          <p:sp>
            <p:nvSpPr>
              <p:cNvPr id="1174" name="Google Shape;1174;p96"/>
              <p:cNvSpPr/>
              <p:nvPr/>
            </p:nvSpPr>
            <p:spPr>
              <a:xfrm>
                <a:off x="2052655" y="3498875"/>
                <a:ext cx="791400" cy="754200"/>
              </a:xfrm>
              <a:prstGeom prst="roundRect">
                <a:avLst>
                  <a:gd fmla="val 16667" name="adj"/>
                </a:avLst>
              </a:prstGeom>
              <a:solidFill>
                <a:srgbClr val="7FAB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6"/>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#7fabff</a:t>
                </a:r>
                <a:endParaRPr sz="1000">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179" name="Shape 1179"/>
        <p:cNvGrpSpPr/>
        <p:nvPr/>
      </p:nvGrpSpPr>
      <p:grpSpPr>
        <a:xfrm>
          <a:off x="0" y="0"/>
          <a:ext cx="0" cy="0"/>
          <a:chOff x="0" y="0"/>
          <a:chExt cx="0" cy="0"/>
        </a:xfrm>
      </p:grpSpPr>
      <p:sp>
        <p:nvSpPr>
          <p:cNvPr id="1180" name="Google Shape;1180;p97"/>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181" name="Google Shape;1181;p97"/>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182" name="Google Shape;1182;p9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183" name="Google Shape;1183;p97"/>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184" name="Google Shape;1184;p97"/>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185" name="Google Shape;1185;p97"/>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186" name="Google Shape;1186;p97"/>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187" name="Google Shape;1187;p97"/>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188" name="Google Shape;1188;p97"/>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189" name="Google Shape;1189;p97"/>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190" name="Google Shape;1190;p97"/>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191" name="Google Shape;1191;p97"/>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195" name="Shape 1195"/>
        <p:cNvGrpSpPr/>
        <p:nvPr/>
      </p:nvGrpSpPr>
      <p:grpSpPr>
        <a:xfrm>
          <a:off x="0" y="0"/>
          <a:ext cx="0" cy="0"/>
          <a:chOff x="0" y="0"/>
          <a:chExt cx="0" cy="0"/>
        </a:xfrm>
      </p:grpSpPr>
      <p:sp>
        <p:nvSpPr>
          <p:cNvPr id="1196" name="Google Shape;1196;p98"/>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197" name="Google Shape;1197;p98"/>
          <p:cNvGrpSpPr/>
          <p:nvPr/>
        </p:nvGrpSpPr>
        <p:grpSpPr>
          <a:xfrm>
            <a:off x="5082708" y="3095784"/>
            <a:ext cx="442841" cy="514271"/>
            <a:chOff x="4727025" y="1332775"/>
            <a:chExt cx="59900" cy="69625"/>
          </a:xfrm>
        </p:grpSpPr>
        <p:sp>
          <p:nvSpPr>
            <p:cNvPr id="1198" name="Google Shape;1198;p9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98"/>
          <p:cNvGrpSpPr/>
          <p:nvPr/>
        </p:nvGrpSpPr>
        <p:grpSpPr>
          <a:xfrm>
            <a:off x="5758025" y="2343272"/>
            <a:ext cx="500909" cy="500899"/>
            <a:chOff x="4820425" y="1329900"/>
            <a:chExt cx="70175" cy="70350"/>
          </a:xfrm>
        </p:grpSpPr>
        <p:sp>
          <p:nvSpPr>
            <p:cNvPr id="1201" name="Google Shape;1201;p9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98"/>
          <p:cNvGrpSpPr/>
          <p:nvPr/>
        </p:nvGrpSpPr>
        <p:grpSpPr>
          <a:xfrm>
            <a:off x="6410648" y="2355062"/>
            <a:ext cx="538135" cy="493119"/>
            <a:chOff x="4903200" y="1331525"/>
            <a:chExt cx="73575" cy="67425"/>
          </a:xfrm>
        </p:grpSpPr>
        <p:sp>
          <p:nvSpPr>
            <p:cNvPr id="1206" name="Google Shape;1206;p9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07" name="Google Shape;1207;p9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98"/>
          <p:cNvGrpSpPr/>
          <p:nvPr/>
        </p:nvGrpSpPr>
        <p:grpSpPr>
          <a:xfrm>
            <a:off x="5670599" y="3097040"/>
            <a:ext cx="544563" cy="511895"/>
            <a:chOff x="4815575" y="1416800"/>
            <a:chExt cx="73750" cy="71400"/>
          </a:xfrm>
        </p:grpSpPr>
        <p:sp>
          <p:nvSpPr>
            <p:cNvPr id="1209" name="Google Shape;1209;p9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98"/>
          <p:cNvGrpSpPr/>
          <p:nvPr/>
        </p:nvGrpSpPr>
        <p:grpSpPr>
          <a:xfrm>
            <a:off x="6367224" y="3096746"/>
            <a:ext cx="602914" cy="512477"/>
            <a:chOff x="4902475" y="1418875"/>
            <a:chExt cx="74500" cy="63775"/>
          </a:xfrm>
        </p:grpSpPr>
        <p:sp>
          <p:nvSpPr>
            <p:cNvPr id="1213" name="Google Shape;1213;p9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98"/>
          <p:cNvGrpSpPr/>
          <p:nvPr/>
        </p:nvGrpSpPr>
        <p:grpSpPr>
          <a:xfrm>
            <a:off x="5783096" y="3835985"/>
            <a:ext cx="515391" cy="525699"/>
            <a:chOff x="4818100" y="1507675"/>
            <a:chExt cx="71225" cy="71625"/>
          </a:xfrm>
        </p:grpSpPr>
        <p:sp>
          <p:nvSpPr>
            <p:cNvPr id="1216" name="Google Shape;1216;p9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98"/>
          <p:cNvGrpSpPr/>
          <p:nvPr/>
        </p:nvGrpSpPr>
        <p:grpSpPr>
          <a:xfrm>
            <a:off x="5121199" y="3857517"/>
            <a:ext cx="522956" cy="489869"/>
            <a:chOff x="4721450" y="1509475"/>
            <a:chExt cx="79350" cy="74325"/>
          </a:xfrm>
        </p:grpSpPr>
        <p:sp>
          <p:nvSpPr>
            <p:cNvPr id="1221" name="Google Shape;1221;p9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98"/>
          <p:cNvGrpSpPr/>
          <p:nvPr/>
        </p:nvGrpSpPr>
        <p:grpSpPr>
          <a:xfrm>
            <a:off x="6444441" y="3837269"/>
            <a:ext cx="525704" cy="535436"/>
            <a:chOff x="4906800" y="1507500"/>
            <a:chExt cx="70350" cy="71075"/>
          </a:xfrm>
        </p:grpSpPr>
        <p:sp>
          <p:nvSpPr>
            <p:cNvPr id="1226" name="Google Shape;1226;p9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98"/>
          <p:cNvGrpSpPr/>
          <p:nvPr/>
        </p:nvGrpSpPr>
        <p:grpSpPr>
          <a:xfrm>
            <a:off x="4477263" y="2343250"/>
            <a:ext cx="508054" cy="508095"/>
            <a:chOff x="3736598" y="2170606"/>
            <a:chExt cx="404889" cy="404889"/>
          </a:xfrm>
        </p:grpSpPr>
        <p:sp>
          <p:nvSpPr>
            <p:cNvPr id="1232" name="Google Shape;1232;p9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9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9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98"/>
          <p:cNvGrpSpPr/>
          <p:nvPr/>
        </p:nvGrpSpPr>
        <p:grpSpPr>
          <a:xfrm>
            <a:off x="3765303" y="2343345"/>
            <a:ext cx="575790" cy="507904"/>
            <a:chOff x="3161917" y="2170682"/>
            <a:chExt cx="458870" cy="404737"/>
          </a:xfrm>
        </p:grpSpPr>
        <p:sp>
          <p:nvSpPr>
            <p:cNvPr id="1237" name="Google Shape;1237;p9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38" name="Google Shape;1238;p9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98"/>
          <p:cNvGrpSpPr/>
          <p:nvPr/>
        </p:nvGrpSpPr>
        <p:grpSpPr>
          <a:xfrm>
            <a:off x="3792833" y="3103717"/>
            <a:ext cx="520730" cy="498567"/>
            <a:chOff x="3179914" y="2889488"/>
            <a:chExt cx="422876" cy="404911"/>
          </a:xfrm>
        </p:grpSpPr>
        <p:sp>
          <p:nvSpPr>
            <p:cNvPr id="1241" name="Google Shape;1241;p9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98"/>
          <p:cNvGrpSpPr/>
          <p:nvPr/>
        </p:nvGrpSpPr>
        <p:grpSpPr>
          <a:xfrm>
            <a:off x="4421513" y="3103677"/>
            <a:ext cx="516145" cy="498648"/>
            <a:chOff x="3729467" y="2889422"/>
            <a:chExt cx="419153" cy="404977"/>
          </a:xfrm>
        </p:grpSpPr>
        <p:sp>
          <p:nvSpPr>
            <p:cNvPr id="1248" name="Google Shape;1248;p9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9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98"/>
          <p:cNvGrpSpPr/>
          <p:nvPr/>
        </p:nvGrpSpPr>
        <p:grpSpPr>
          <a:xfrm>
            <a:off x="7141841" y="2550562"/>
            <a:ext cx="166473" cy="141497"/>
            <a:chOff x="4660325" y="1866850"/>
            <a:chExt cx="68350" cy="58100"/>
          </a:xfrm>
        </p:grpSpPr>
        <p:sp>
          <p:nvSpPr>
            <p:cNvPr id="1260" name="Google Shape;1260;p9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98"/>
          <p:cNvGrpSpPr/>
          <p:nvPr/>
        </p:nvGrpSpPr>
        <p:grpSpPr>
          <a:xfrm>
            <a:off x="7451186" y="2576286"/>
            <a:ext cx="162515" cy="90049"/>
            <a:chOff x="4791775" y="1877500"/>
            <a:chExt cx="66725" cy="36975"/>
          </a:xfrm>
        </p:grpSpPr>
        <p:sp>
          <p:nvSpPr>
            <p:cNvPr id="1263" name="Google Shape;1263;p9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9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98"/>
          <p:cNvGrpSpPr/>
          <p:nvPr/>
        </p:nvGrpSpPr>
        <p:grpSpPr>
          <a:xfrm>
            <a:off x="7772899" y="2576286"/>
            <a:ext cx="144979" cy="90049"/>
            <a:chOff x="4923925" y="1877500"/>
            <a:chExt cx="59525" cy="36975"/>
          </a:xfrm>
        </p:grpSpPr>
        <p:sp>
          <p:nvSpPr>
            <p:cNvPr id="1266" name="Google Shape;1266;p9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98"/>
          <p:cNvGrpSpPr/>
          <p:nvPr/>
        </p:nvGrpSpPr>
        <p:grpSpPr>
          <a:xfrm>
            <a:off x="8067390" y="2558477"/>
            <a:ext cx="141447" cy="125667"/>
            <a:chOff x="5058450" y="1870100"/>
            <a:chExt cx="58075" cy="51600"/>
          </a:xfrm>
        </p:grpSpPr>
        <p:sp>
          <p:nvSpPr>
            <p:cNvPr id="1269" name="Google Shape;1269;p9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9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98"/>
          <p:cNvGrpSpPr/>
          <p:nvPr/>
        </p:nvGrpSpPr>
        <p:grpSpPr>
          <a:xfrm>
            <a:off x="7481905" y="2980885"/>
            <a:ext cx="101077" cy="107645"/>
            <a:chOff x="4811425" y="2065025"/>
            <a:chExt cx="41500" cy="44200"/>
          </a:xfrm>
        </p:grpSpPr>
        <p:sp>
          <p:nvSpPr>
            <p:cNvPr id="1272" name="Google Shape;1272;p9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9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98"/>
          <p:cNvGrpSpPr/>
          <p:nvPr/>
        </p:nvGrpSpPr>
        <p:grpSpPr>
          <a:xfrm>
            <a:off x="7774342" y="2981098"/>
            <a:ext cx="120867" cy="107218"/>
            <a:chOff x="4929875" y="2065025"/>
            <a:chExt cx="49625" cy="44025"/>
          </a:xfrm>
        </p:grpSpPr>
        <p:sp>
          <p:nvSpPr>
            <p:cNvPr id="1275" name="Google Shape;1275;p9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98"/>
          <p:cNvGrpSpPr/>
          <p:nvPr/>
        </p:nvGrpSpPr>
        <p:grpSpPr>
          <a:xfrm>
            <a:off x="8103011" y="2984112"/>
            <a:ext cx="70206" cy="101191"/>
            <a:chOff x="5083925" y="2066350"/>
            <a:chExt cx="28825" cy="41550"/>
          </a:xfrm>
        </p:grpSpPr>
        <p:sp>
          <p:nvSpPr>
            <p:cNvPr id="1278" name="Google Shape;1278;p9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98"/>
          <p:cNvGrpSpPr/>
          <p:nvPr/>
        </p:nvGrpSpPr>
        <p:grpSpPr>
          <a:xfrm>
            <a:off x="7134565" y="2999759"/>
            <a:ext cx="181026" cy="69896"/>
            <a:chOff x="4659775" y="2072775"/>
            <a:chExt cx="74325" cy="28700"/>
          </a:xfrm>
        </p:grpSpPr>
        <p:sp>
          <p:nvSpPr>
            <p:cNvPr id="1281" name="Google Shape;1281;p9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9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98"/>
          <p:cNvGrpSpPr/>
          <p:nvPr/>
        </p:nvGrpSpPr>
        <p:grpSpPr>
          <a:xfrm>
            <a:off x="8054421" y="2790324"/>
            <a:ext cx="167387" cy="89197"/>
            <a:chOff x="4662475" y="1976500"/>
            <a:chExt cx="68725" cy="36625"/>
          </a:xfrm>
        </p:grpSpPr>
        <p:sp>
          <p:nvSpPr>
            <p:cNvPr id="1285" name="Google Shape;1285;p9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9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98"/>
          <p:cNvGrpSpPr/>
          <p:nvPr/>
        </p:nvGrpSpPr>
        <p:grpSpPr>
          <a:xfrm>
            <a:off x="7751326" y="2793764"/>
            <a:ext cx="166899" cy="82317"/>
            <a:chOff x="4920150" y="1977875"/>
            <a:chExt cx="68525" cy="33800"/>
          </a:xfrm>
        </p:grpSpPr>
        <p:sp>
          <p:nvSpPr>
            <p:cNvPr id="1289" name="Google Shape;1289;p9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98"/>
          <p:cNvGrpSpPr/>
          <p:nvPr/>
        </p:nvGrpSpPr>
        <p:grpSpPr>
          <a:xfrm>
            <a:off x="7162483" y="3197682"/>
            <a:ext cx="125190" cy="127859"/>
            <a:chOff x="4676550" y="2160575"/>
            <a:chExt cx="51400" cy="52500"/>
          </a:xfrm>
        </p:grpSpPr>
        <p:sp>
          <p:nvSpPr>
            <p:cNvPr id="1293" name="Google Shape;1293;p9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9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9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98"/>
          <p:cNvGrpSpPr/>
          <p:nvPr/>
        </p:nvGrpSpPr>
        <p:grpSpPr>
          <a:xfrm>
            <a:off x="7459741" y="3204714"/>
            <a:ext cx="145405" cy="113794"/>
            <a:chOff x="4768325" y="2163475"/>
            <a:chExt cx="59700" cy="46725"/>
          </a:xfrm>
        </p:grpSpPr>
        <p:sp>
          <p:nvSpPr>
            <p:cNvPr id="1297" name="Google Shape;1297;p9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9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9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98"/>
          <p:cNvGrpSpPr/>
          <p:nvPr/>
        </p:nvGrpSpPr>
        <p:grpSpPr>
          <a:xfrm>
            <a:off x="7476059" y="3459808"/>
            <a:ext cx="112768" cy="106853"/>
            <a:chOff x="4768575" y="2253950"/>
            <a:chExt cx="46300" cy="43875"/>
          </a:xfrm>
        </p:grpSpPr>
        <p:sp>
          <p:nvSpPr>
            <p:cNvPr id="1306" name="Google Shape;1306;p9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98"/>
          <p:cNvGrpSpPr/>
          <p:nvPr/>
        </p:nvGrpSpPr>
        <p:grpSpPr>
          <a:xfrm>
            <a:off x="7775682" y="3948834"/>
            <a:ext cx="118187" cy="146246"/>
            <a:chOff x="4960900" y="2433225"/>
            <a:chExt cx="48525" cy="60050"/>
          </a:xfrm>
        </p:grpSpPr>
        <p:sp>
          <p:nvSpPr>
            <p:cNvPr id="1309" name="Google Shape;1309;p9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98"/>
          <p:cNvGrpSpPr/>
          <p:nvPr/>
        </p:nvGrpSpPr>
        <p:grpSpPr>
          <a:xfrm>
            <a:off x="7464247" y="4212895"/>
            <a:ext cx="136394" cy="143810"/>
            <a:chOff x="4854075" y="2527625"/>
            <a:chExt cx="56000" cy="59050"/>
          </a:xfrm>
        </p:grpSpPr>
        <p:sp>
          <p:nvSpPr>
            <p:cNvPr id="1312" name="Google Shape;1312;p9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9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9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98"/>
          <p:cNvGrpSpPr/>
          <p:nvPr/>
        </p:nvGrpSpPr>
        <p:grpSpPr>
          <a:xfrm>
            <a:off x="8088458" y="3676639"/>
            <a:ext cx="99312" cy="160797"/>
            <a:chOff x="5059700" y="2334775"/>
            <a:chExt cx="40775" cy="66025"/>
          </a:xfrm>
        </p:grpSpPr>
        <p:sp>
          <p:nvSpPr>
            <p:cNvPr id="1318" name="Google Shape;1318;p9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9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9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98"/>
          <p:cNvGrpSpPr/>
          <p:nvPr/>
        </p:nvGrpSpPr>
        <p:grpSpPr>
          <a:xfrm>
            <a:off x="8045622" y="3941771"/>
            <a:ext cx="184984" cy="160371"/>
            <a:chOff x="5037700" y="2430325"/>
            <a:chExt cx="75950" cy="65850"/>
          </a:xfrm>
        </p:grpSpPr>
        <p:sp>
          <p:nvSpPr>
            <p:cNvPr id="1328" name="Google Shape;1328;p9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98"/>
          <p:cNvGrpSpPr/>
          <p:nvPr/>
        </p:nvGrpSpPr>
        <p:grpSpPr>
          <a:xfrm>
            <a:off x="7465128" y="3708223"/>
            <a:ext cx="173014" cy="97629"/>
            <a:chOff x="4756975" y="2341800"/>
            <a:chExt cx="91975" cy="51925"/>
          </a:xfrm>
        </p:grpSpPr>
        <p:sp>
          <p:nvSpPr>
            <p:cNvPr id="1331" name="Google Shape;1331;p9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98"/>
          <p:cNvGrpSpPr/>
          <p:nvPr/>
        </p:nvGrpSpPr>
        <p:grpSpPr>
          <a:xfrm>
            <a:off x="7732065" y="4196920"/>
            <a:ext cx="212497" cy="175761"/>
            <a:chOff x="4943575" y="2516350"/>
            <a:chExt cx="98675" cy="81700"/>
          </a:xfrm>
        </p:grpSpPr>
        <p:sp>
          <p:nvSpPr>
            <p:cNvPr id="1352" name="Google Shape;1352;p9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9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9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9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9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9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9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98"/>
          <p:cNvGrpSpPr/>
          <p:nvPr/>
        </p:nvGrpSpPr>
        <p:grpSpPr>
          <a:xfrm>
            <a:off x="1990126" y="3423163"/>
            <a:ext cx="965351" cy="134611"/>
            <a:chOff x="4411970" y="2962952"/>
            <a:chExt cx="706544" cy="104212"/>
          </a:xfrm>
        </p:grpSpPr>
        <p:sp>
          <p:nvSpPr>
            <p:cNvPr id="1431" name="Google Shape;1431;p9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98"/>
          <p:cNvGrpSpPr/>
          <p:nvPr/>
        </p:nvGrpSpPr>
        <p:grpSpPr>
          <a:xfrm>
            <a:off x="1990126" y="3012077"/>
            <a:ext cx="960158" cy="289172"/>
            <a:chOff x="4411970" y="2726085"/>
            <a:chExt cx="643107" cy="193659"/>
          </a:xfrm>
        </p:grpSpPr>
        <p:sp>
          <p:nvSpPr>
            <p:cNvPr id="1436" name="Google Shape;1436;p9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98"/>
          <p:cNvGrpSpPr/>
          <p:nvPr/>
        </p:nvGrpSpPr>
        <p:grpSpPr>
          <a:xfrm>
            <a:off x="993018" y="3278187"/>
            <a:ext cx="833173" cy="259209"/>
            <a:chOff x="4411970" y="4340222"/>
            <a:chExt cx="779467" cy="242683"/>
          </a:xfrm>
        </p:grpSpPr>
        <p:sp>
          <p:nvSpPr>
            <p:cNvPr id="1440" name="Google Shape;1440;p9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98"/>
          <p:cNvGrpSpPr/>
          <p:nvPr/>
        </p:nvGrpSpPr>
        <p:grpSpPr>
          <a:xfrm>
            <a:off x="1990126" y="2673933"/>
            <a:ext cx="965160" cy="216230"/>
            <a:chOff x="4411970" y="2468674"/>
            <a:chExt cx="747317" cy="167425"/>
          </a:xfrm>
        </p:grpSpPr>
        <p:sp>
          <p:nvSpPr>
            <p:cNvPr id="1444" name="Google Shape;1444;p9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98"/>
          <p:cNvGrpSpPr/>
          <p:nvPr/>
        </p:nvGrpSpPr>
        <p:grpSpPr>
          <a:xfrm>
            <a:off x="988873" y="2578650"/>
            <a:ext cx="810451" cy="319148"/>
            <a:chOff x="4411970" y="3686602"/>
            <a:chExt cx="797845" cy="314215"/>
          </a:xfrm>
        </p:grpSpPr>
        <p:sp>
          <p:nvSpPr>
            <p:cNvPr id="1447" name="Google Shape;1447;p9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9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98"/>
          <p:cNvGrpSpPr/>
          <p:nvPr/>
        </p:nvGrpSpPr>
        <p:grpSpPr>
          <a:xfrm>
            <a:off x="988970" y="2333174"/>
            <a:ext cx="1970333" cy="208784"/>
            <a:chOff x="6336019" y="3733725"/>
            <a:chExt cx="2566206" cy="351310"/>
          </a:xfrm>
        </p:grpSpPr>
        <p:sp>
          <p:nvSpPr>
            <p:cNvPr id="1454" name="Google Shape;1454;p9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98"/>
          <p:cNvGrpSpPr/>
          <p:nvPr/>
        </p:nvGrpSpPr>
        <p:grpSpPr>
          <a:xfrm>
            <a:off x="1990126" y="3940729"/>
            <a:ext cx="946551" cy="153200"/>
            <a:chOff x="4404545" y="3301592"/>
            <a:chExt cx="782403" cy="129272"/>
          </a:xfrm>
        </p:grpSpPr>
        <p:sp>
          <p:nvSpPr>
            <p:cNvPr id="1459" name="Google Shape;1459;p9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9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98"/>
          <p:cNvGrpSpPr/>
          <p:nvPr/>
        </p:nvGrpSpPr>
        <p:grpSpPr>
          <a:xfrm>
            <a:off x="1990126" y="3679688"/>
            <a:ext cx="962257" cy="139127"/>
            <a:chOff x="4411970" y="3131459"/>
            <a:chExt cx="710520" cy="117397"/>
          </a:xfrm>
        </p:grpSpPr>
        <p:sp>
          <p:nvSpPr>
            <p:cNvPr id="1462" name="Google Shape;1462;p9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64" name="Google Shape;1464;p9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98"/>
          <p:cNvGrpSpPr/>
          <p:nvPr/>
        </p:nvGrpSpPr>
        <p:grpSpPr>
          <a:xfrm>
            <a:off x="990271" y="3614482"/>
            <a:ext cx="823838" cy="458988"/>
            <a:chOff x="4411970" y="1801825"/>
            <a:chExt cx="734586" cy="409262"/>
          </a:xfrm>
        </p:grpSpPr>
        <p:sp>
          <p:nvSpPr>
            <p:cNvPr id="1466" name="Google Shape;1466;p9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9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98"/>
          <p:cNvGrpSpPr/>
          <p:nvPr/>
        </p:nvGrpSpPr>
        <p:grpSpPr>
          <a:xfrm>
            <a:off x="990271" y="4162908"/>
            <a:ext cx="856348" cy="212039"/>
            <a:chOff x="4411970" y="2233974"/>
            <a:chExt cx="763574" cy="189068"/>
          </a:xfrm>
        </p:grpSpPr>
        <p:sp>
          <p:nvSpPr>
            <p:cNvPr id="1469" name="Google Shape;1469;p9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98"/>
          <p:cNvGrpSpPr/>
          <p:nvPr/>
        </p:nvGrpSpPr>
        <p:grpSpPr>
          <a:xfrm>
            <a:off x="3100467" y="2338244"/>
            <a:ext cx="511602" cy="511602"/>
            <a:chOff x="5681300" y="2527788"/>
            <a:chExt cx="805800" cy="805800"/>
          </a:xfrm>
        </p:grpSpPr>
        <p:sp>
          <p:nvSpPr>
            <p:cNvPr id="1472" name="Google Shape;1472;p9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9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98"/>
          <p:cNvGrpSpPr/>
          <p:nvPr/>
        </p:nvGrpSpPr>
        <p:grpSpPr>
          <a:xfrm>
            <a:off x="3097662" y="3104827"/>
            <a:ext cx="513021" cy="512935"/>
            <a:chOff x="4049800" y="640400"/>
            <a:chExt cx="858900" cy="858900"/>
          </a:xfrm>
        </p:grpSpPr>
        <p:sp>
          <p:nvSpPr>
            <p:cNvPr id="1475" name="Google Shape;1475;p9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98"/>
          <p:cNvGrpSpPr/>
          <p:nvPr/>
        </p:nvGrpSpPr>
        <p:grpSpPr>
          <a:xfrm>
            <a:off x="3014861" y="3756719"/>
            <a:ext cx="686489" cy="686585"/>
            <a:chOff x="5080188" y="927900"/>
            <a:chExt cx="961200" cy="961200"/>
          </a:xfrm>
        </p:grpSpPr>
        <p:sp>
          <p:nvSpPr>
            <p:cNvPr id="1478" name="Google Shape;1478;p9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9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9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9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9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9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98"/>
          <p:cNvGrpSpPr/>
          <p:nvPr/>
        </p:nvGrpSpPr>
        <p:grpSpPr>
          <a:xfrm>
            <a:off x="3798012" y="3849448"/>
            <a:ext cx="510373" cy="510937"/>
            <a:chOff x="7508249" y="1522825"/>
            <a:chExt cx="1326332" cy="1322987"/>
          </a:xfrm>
        </p:grpSpPr>
        <p:sp>
          <p:nvSpPr>
            <p:cNvPr id="1487" name="Google Shape;1487;p9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9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9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98"/>
          <p:cNvGrpSpPr/>
          <p:nvPr/>
        </p:nvGrpSpPr>
        <p:grpSpPr>
          <a:xfrm>
            <a:off x="4489605" y="3850853"/>
            <a:ext cx="492652" cy="503348"/>
            <a:chOff x="6039282" y="1042577"/>
            <a:chExt cx="734315" cy="731929"/>
          </a:xfrm>
        </p:grpSpPr>
        <p:sp>
          <p:nvSpPr>
            <p:cNvPr id="1498" name="Google Shape;1498;p9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9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9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9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98"/>
          <p:cNvGrpSpPr/>
          <p:nvPr/>
        </p:nvGrpSpPr>
        <p:grpSpPr>
          <a:xfrm>
            <a:off x="5130019" y="2346894"/>
            <a:ext cx="483304" cy="504902"/>
            <a:chOff x="1825800" y="1651625"/>
            <a:chExt cx="568125" cy="591775"/>
          </a:xfrm>
        </p:grpSpPr>
        <p:sp>
          <p:nvSpPr>
            <p:cNvPr id="1520" name="Google Shape;1520;p9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9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9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6" name="Google Shape;1526;p9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9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8"/>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4" name="Shape 1534"/>
        <p:cNvGrpSpPr/>
        <p:nvPr/>
      </p:nvGrpSpPr>
      <p:grpSpPr>
        <a:xfrm>
          <a:off x="0" y="0"/>
          <a:ext cx="0" cy="0"/>
          <a:chOff x="0" y="0"/>
          <a:chExt cx="0" cy="0"/>
        </a:xfrm>
      </p:grpSpPr>
      <p:grpSp>
        <p:nvGrpSpPr>
          <p:cNvPr id="1535" name="Google Shape;1535;p99"/>
          <p:cNvGrpSpPr/>
          <p:nvPr/>
        </p:nvGrpSpPr>
        <p:grpSpPr>
          <a:xfrm>
            <a:off x="745571" y="1168666"/>
            <a:ext cx="2492868" cy="1379876"/>
            <a:chOff x="2654821" y="2311071"/>
            <a:chExt cx="2279715" cy="1262120"/>
          </a:xfrm>
        </p:grpSpPr>
        <p:grpSp>
          <p:nvGrpSpPr>
            <p:cNvPr id="1536" name="Google Shape;1536;p99"/>
            <p:cNvGrpSpPr/>
            <p:nvPr/>
          </p:nvGrpSpPr>
          <p:grpSpPr>
            <a:xfrm>
              <a:off x="4034269" y="2840745"/>
              <a:ext cx="40212" cy="36437"/>
              <a:chOff x="4293400" y="2574725"/>
              <a:chExt cx="84425" cy="80100"/>
            </a:xfrm>
          </p:grpSpPr>
          <p:sp>
            <p:nvSpPr>
              <p:cNvPr id="1537" name="Google Shape;1537;p9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38" name="Google Shape;1538;p9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99"/>
            <p:cNvGrpSpPr/>
            <p:nvPr/>
          </p:nvGrpSpPr>
          <p:grpSpPr>
            <a:xfrm>
              <a:off x="3894606" y="2334874"/>
              <a:ext cx="913198" cy="518984"/>
              <a:chOff x="4000175" y="1462675"/>
              <a:chExt cx="1917275" cy="1140875"/>
            </a:xfrm>
          </p:grpSpPr>
          <p:sp>
            <p:nvSpPr>
              <p:cNvPr id="1540" name="Google Shape;1540;p9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41" name="Google Shape;1541;p99"/>
              <p:cNvGrpSpPr/>
              <p:nvPr/>
            </p:nvGrpSpPr>
            <p:grpSpPr>
              <a:xfrm>
                <a:off x="4000175" y="1462675"/>
                <a:ext cx="1917275" cy="1140875"/>
                <a:chOff x="4000175" y="1462675"/>
                <a:chExt cx="1917275" cy="1140875"/>
              </a:xfrm>
            </p:grpSpPr>
            <p:sp>
              <p:nvSpPr>
                <p:cNvPr id="1542" name="Google Shape;1542;p9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43" name="Google Shape;1543;p9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9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47" name="Google Shape;1547;p9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8" name="Google Shape;1548;p99"/>
            <p:cNvGrpSpPr/>
            <p:nvPr/>
          </p:nvGrpSpPr>
          <p:grpSpPr>
            <a:xfrm>
              <a:off x="3875768" y="2846704"/>
              <a:ext cx="44796" cy="47366"/>
              <a:chOff x="3960625" y="2587825"/>
              <a:chExt cx="94050" cy="104125"/>
            </a:xfrm>
          </p:grpSpPr>
          <p:sp>
            <p:nvSpPr>
              <p:cNvPr id="1549" name="Google Shape;1549;p9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50" name="Google Shape;1550;p9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99"/>
            <p:cNvGrpSpPr/>
            <p:nvPr/>
          </p:nvGrpSpPr>
          <p:grpSpPr>
            <a:xfrm>
              <a:off x="3782759" y="2807162"/>
              <a:ext cx="82686" cy="85487"/>
              <a:chOff x="3765350" y="2500900"/>
              <a:chExt cx="173600" cy="187925"/>
            </a:xfrm>
          </p:grpSpPr>
          <p:sp>
            <p:nvSpPr>
              <p:cNvPr id="1552" name="Google Shape;1552;p9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53" name="Google Shape;1553;p9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9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9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99"/>
            <p:cNvGrpSpPr/>
            <p:nvPr/>
          </p:nvGrpSpPr>
          <p:grpSpPr>
            <a:xfrm>
              <a:off x="3775674" y="2798496"/>
              <a:ext cx="40545" cy="23564"/>
              <a:chOff x="3750475" y="2481850"/>
              <a:chExt cx="85125" cy="51800"/>
            </a:xfrm>
          </p:grpSpPr>
          <p:sp>
            <p:nvSpPr>
              <p:cNvPr id="1559" name="Google Shape;1559;p9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61" name="Google Shape;1561;p99"/>
            <p:cNvGrpSpPr/>
            <p:nvPr/>
          </p:nvGrpSpPr>
          <p:grpSpPr>
            <a:xfrm>
              <a:off x="3716946" y="2776024"/>
              <a:ext cx="81971" cy="76912"/>
              <a:chOff x="3627175" y="2432450"/>
              <a:chExt cx="172100" cy="169075"/>
            </a:xfrm>
          </p:grpSpPr>
          <p:sp>
            <p:nvSpPr>
              <p:cNvPr id="1562" name="Google Shape;1562;p9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64" name="Google Shape;1564;p9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65" name="Google Shape;1565;p99"/>
            <p:cNvGrpSpPr/>
            <p:nvPr/>
          </p:nvGrpSpPr>
          <p:grpSpPr>
            <a:xfrm>
              <a:off x="3685682" y="2845624"/>
              <a:ext cx="29311" cy="45055"/>
              <a:chOff x="3561536" y="2585450"/>
              <a:chExt cx="61539" cy="99045"/>
            </a:xfrm>
          </p:grpSpPr>
          <p:sp>
            <p:nvSpPr>
              <p:cNvPr id="1566" name="Google Shape;1566;p9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9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68" name="Google Shape;1568;p99"/>
            <p:cNvGrpSpPr/>
            <p:nvPr/>
          </p:nvGrpSpPr>
          <p:grpSpPr>
            <a:xfrm>
              <a:off x="3849905" y="2572252"/>
              <a:ext cx="74339" cy="119559"/>
              <a:chOff x="3906325" y="1984500"/>
              <a:chExt cx="156075" cy="262825"/>
            </a:xfrm>
          </p:grpSpPr>
          <p:sp>
            <p:nvSpPr>
              <p:cNvPr id="1569" name="Google Shape;1569;p9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70" name="Google Shape;1570;p9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99"/>
            <p:cNvGrpSpPr/>
            <p:nvPr/>
          </p:nvGrpSpPr>
          <p:grpSpPr>
            <a:xfrm>
              <a:off x="2654821" y="2414345"/>
              <a:ext cx="667570" cy="558731"/>
              <a:chOff x="1397225" y="1637375"/>
              <a:chExt cx="1401575" cy="1228250"/>
            </a:xfrm>
          </p:grpSpPr>
          <p:sp>
            <p:nvSpPr>
              <p:cNvPr id="1572" name="Google Shape;1572;p9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73" name="Google Shape;1573;p99"/>
              <p:cNvGrpSpPr/>
              <p:nvPr/>
            </p:nvGrpSpPr>
            <p:grpSpPr>
              <a:xfrm>
                <a:off x="1397225" y="1637375"/>
                <a:ext cx="1398775" cy="1228250"/>
                <a:chOff x="1397225" y="1637375"/>
                <a:chExt cx="1398775" cy="1228250"/>
              </a:xfrm>
            </p:grpSpPr>
            <p:sp>
              <p:nvSpPr>
                <p:cNvPr id="1574" name="Google Shape;1574;p9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6" name="Google Shape;1576;p99"/>
            <p:cNvGrpSpPr/>
            <p:nvPr/>
          </p:nvGrpSpPr>
          <p:grpSpPr>
            <a:xfrm>
              <a:off x="3230417" y="3103734"/>
              <a:ext cx="282982" cy="280332"/>
              <a:chOff x="2605700" y="3152850"/>
              <a:chExt cx="594125" cy="616250"/>
            </a:xfrm>
          </p:grpSpPr>
          <p:sp>
            <p:nvSpPr>
              <p:cNvPr id="1577" name="Google Shape;1577;p9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78" name="Google Shape;1578;p9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79" name="Google Shape;1579;p99"/>
            <p:cNvGrpSpPr/>
            <p:nvPr/>
          </p:nvGrpSpPr>
          <p:grpSpPr>
            <a:xfrm>
              <a:off x="3265985" y="3226989"/>
              <a:ext cx="87151" cy="346202"/>
              <a:chOff x="2680375" y="3423800"/>
              <a:chExt cx="182975" cy="761050"/>
            </a:xfrm>
          </p:grpSpPr>
          <p:sp>
            <p:nvSpPr>
              <p:cNvPr id="1580" name="Google Shape;1580;p9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81" name="Google Shape;1581;p9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99"/>
            <p:cNvGrpSpPr/>
            <p:nvPr/>
          </p:nvGrpSpPr>
          <p:grpSpPr>
            <a:xfrm>
              <a:off x="3855466" y="3289811"/>
              <a:ext cx="112514" cy="94210"/>
              <a:chOff x="3918000" y="3561900"/>
              <a:chExt cx="236225" cy="207100"/>
            </a:xfrm>
          </p:grpSpPr>
          <p:sp>
            <p:nvSpPr>
              <p:cNvPr id="1583" name="Google Shape;1583;p9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84" name="Google Shape;1584;p9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5" name="Google Shape;1585;p9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88" name="Google Shape;1588;p99"/>
            <p:cNvGrpSpPr/>
            <p:nvPr/>
          </p:nvGrpSpPr>
          <p:grpSpPr>
            <a:xfrm>
              <a:off x="2905224" y="2311071"/>
              <a:ext cx="596721" cy="528992"/>
              <a:chOff x="1922950" y="1410350"/>
              <a:chExt cx="1252825" cy="1162875"/>
            </a:xfrm>
          </p:grpSpPr>
          <p:sp>
            <p:nvSpPr>
              <p:cNvPr id="1589" name="Google Shape;1589;p9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05" name="Google Shape;1605;p9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25" name="Google Shape;1625;p9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26" name="Google Shape;1626;p9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7" name="Google Shape;1627;p99"/>
            <p:cNvGrpSpPr/>
            <p:nvPr/>
          </p:nvGrpSpPr>
          <p:grpSpPr>
            <a:xfrm>
              <a:off x="3280929" y="3294542"/>
              <a:ext cx="109894" cy="272224"/>
              <a:chOff x="2711750" y="3572300"/>
              <a:chExt cx="230725" cy="598425"/>
            </a:xfrm>
          </p:grpSpPr>
          <p:sp>
            <p:nvSpPr>
              <p:cNvPr id="1628" name="Google Shape;1628;p9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0" name="Google Shape;1630;p9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99"/>
            <p:cNvGrpSpPr/>
            <p:nvPr/>
          </p:nvGrpSpPr>
          <p:grpSpPr>
            <a:xfrm>
              <a:off x="3790439" y="2408636"/>
              <a:ext cx="73017" cy="75684"/>
              <a:chOff x="3781475" y="1624825"/>
              <a:chExt cx="153300" cy="166375"/>
            </a:xfrm>
          </p:grpSpPr>
          <p:sp>
            <p:nvSpPr>
              <p:cNvPr id="1632" name="Google Shape;1632;p9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9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9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9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3" name="Google Shape;1643;p99"/>
            <p:cNvGrpSpPr/>
            <p:nvPr/>
          </p:nvGrpSpPr>
          <p:grpSpPr>
            <a:xfrm>
              <a:off x="4403342" y="3107749"/>
              <a:ext cx="316680" cy="101374"/>
              <a:chOff x="5068275" y="3161675"/>
              <a:chExt cx="664875" cy="222850"/>
            </a:xfrm>
          </p:grpSpPr>
          <p:sp>
            <p:nvSpPr>
              <p:cNvPr id="1644" name="Google Shape;1644;p9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8" name="Google Shape;1648;p9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9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9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9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9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9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7" name="Google Shape;1677;p99"/>
            <p:cNvGrpSpPr/>
            <p:nvPr/>
          </p:nvGrpSpPr>
          <p:grpSpPr>
            <a:xfrm>
              <a:off x="3697513" y="2707266"/>
              <a:ext cx="59549" cy="79733"/>
              <a:chOff x="3586375" y="2281300"/>
              <a:chExt cx="125025" cy="175275"/>
            </a:xfrm>
          </p:grpSpPr>
          <p:sp>
            <p:nvSpPr>
              <p:cNvPr id="1678" name="Google Shape;1678;p9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0" name="Google Shape;1680;p9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1" name="Google Shape;1681;p99"/>
            <p:cNvGrpSpPr/>
            <p:nvPr/>
          </p:nvGrpSpPr>
          <p:grpSpPr>
            <a:xfrm>
              <a:off x="4513224" y="3221724"/>
              <a:ext cx="274563" cy="280321"/>
              <a:chOff x="5298975" y="3412225"/>
              <a:chExt cx="576450" cy="616225"/>
            </a:xfrm>
          </p:grpSpPr>
          <p:sp>
            <p:nvSpPr>
              <p:cNvPr id="1682" name="Google Shape;1682;p9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9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99"/>
            <p:cNvGrpSpPr/>
            <p:nvPr/>
          </p:nvGrpSpPr>
          <p:grpSpPr>
            <a:xfrm>
              <a:off x="4824403" y="3421846"/>
              <a:ext cx="110132" cy="130647"/>
              <a:chOff x="5952300" y="3852150"/>
              <a:chExt cx="231225" cy="287200"/>
            </a:xfrm>
          </p:grpSpPr>
          <p:sp>
            <p:nvSpPr>
              <p:cNvPr id="1685" name="Google Shape;1685;p9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9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9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99"/>
            <p:cNvGrpSpPr/>
            <p:nvPr/>
          </p:nvGrpSpPr>
          <p:grpSpPr>
            <a:xfrm>
              <a:off x="4295710" y="3079670"/>
              <a:ext cx="14968" cy="27135"/>
              <a:chOff x="4842300" y="3099950"/>
              <a:chExt cx="31425" cy="59650"/>
            </a:xfrm>
          </p:grpSpPr>
          <p:sp>
            <p:nvSpPr>
              <p:cNvPr id="1696" name="Google Shape;1696;p9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9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9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8" name="Google Shape;1708;p99"/>
            <p:cNvGrpSpPr/>
            <p:nvPr/>
          </p:nvGrpSpPr>
          <p:grpSpPr>
            <a:xfrm>
              <a:off x="3831056" y="2816010"/>
              <a:ext cx="37378" cy="27612"/>
              <a:chOff x="3866750" y="2520350"/>
              <a:chExt cx="78475" cy="60700"/>
            </a:xfrm>
          </p:grpSpPr>
          <p:sp>
            <p:nvSpPr>
              <p:cNvPr id="1709" name="Google Shape;1709;p9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3" name="Google Shape;1713;p9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9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9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9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9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9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9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9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9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9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9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9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9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30" name="Google Shape;1730;p9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9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9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9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9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9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42" name="Google Shape;1742;p9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9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9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9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9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9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9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99"/>
            <p:cNvGrpSpPr/>
            <p:nvPr/>
          </p:nvGrpSpPr>
          <p:grpSpPr>
            <a:xfrm>
              <a:off x="3632736" y="3051591"/>
              <a:ext cx="63288" cy="45217"/>
              <a:chOff x="3450375" y="3038225"/>
              <a:chExt cx="132875" cy="99400"/>
            </a:xfrm>
          </p:grpSpPr>
          <p:sp>
            <p:nvSpPr>
              <p:cNvPr id="1756" name="Google Shape;1756;p9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8" name="Google Shape;1758;p9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9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9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9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9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9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9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9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7" name="Google Shape;1767;p9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9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9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9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7" name="Google Shape;1777;p9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83" name="Google Shape;1783;p9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9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9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9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9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99"/>
          <p:cNvGrpSpPr/>
          <p:nvPr/>
        </p:nvGrpSpPr>
        <p:grpSpPr>
          <a:xfrm>
            <a:off x="3554131" y="1233340"/>
            <a:ext cx="2078182" cy="1366558"/>
            <a:chOff x="235800" y="830650"/>
            <a:chExt cx="6978450" cy="4588844"/>
          </a:xfrm>
        </p:grpSpPr>
        <p:sp>
          <p:nvSpPr>
            <p:cNvPr id="1794" name="Google Shape;1794;p9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99"/>
          <p:cNvGrpSpPr/>
          <p:nvPr/>
        </p:nvGrpSpPr>
        <p:grpSpPr>
          <a:xfrm>
            <a:off x="742628" y="3064442"/>
            <a:ext cx="2622876" cy="1333540"/>
            <a:chOff x="238125" y="1038125"/>
            <a:chExt cx="7146800" cy="3633625"/>
          </a:xfrm>
        </p:grpSpPr>
        <p:sp>
          <p:nvSpPr>
            <p:cNvPr id="1801" name="Google Shape;1801;p9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9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9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9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9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9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9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9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9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9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9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9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9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9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9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9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9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9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9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9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9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9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9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9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9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9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9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9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9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9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9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9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9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9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9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9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9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9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9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9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9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9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9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9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9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9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9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9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9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9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9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9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9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9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9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9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9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9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9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9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9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9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9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9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9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9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9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9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9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9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9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9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9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9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9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9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9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9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9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9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9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9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9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9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9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9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9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9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9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9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9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9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9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9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9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9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9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9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9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9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9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9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9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9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9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9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9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9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9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9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9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9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9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9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9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99"/>
          <p:cNvGrpSpPr/>
          <p:nvPr/>
        </p:nvGrpSpPr>
        <p:grpSpPr>
          <a:xfrm>
            <a:off x="5857556" y="1206552"/>
            <a:ext cx="2590840" cy="1380235"/>
            <a:chOff x="233350" y="949250"/>
            <a:chExt cx="7137300" cy="3802300"/>
          </a:xfrm>
        </p:grpSpPr>
        <p:sp>
          <p:nvSpPr>
            <p:cNvPr id="3374" name="Google Shape;3374;p9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9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9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9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9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9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9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9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9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9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99"/>
          <p:cNvGrpSpPr/>
          <p:nvPr/>
        </p:nvGrpSpPr>
        <p:grpSpPr>
          <a:xfrm>
            <a:off x="7671985" y="3251325"/>
            <a:ext cx="104231" cy="320340"/>
            <a:chOff x="7564426" y="3224343"/>
            <a:chExt cx="119985" cy="368801"/>
          </a:xfrm>
        </p:grpSpPr>
        <p:sp>
          <p:nvSpPr>
            <p:cNvPr id="3426" name="Google Shape;3426;p9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99"/>
          <p:cNvGrpSpPr/>
          <p:nvPr/>
        </p:nvGrpSpPr>
        <p:grpSpPr>
          <a:xfrm>
            <a:off x="7371473" y="3245427"/>
            <a:ext cx="189489" cy="332132"/>
            <a:chOff x="8370831" y="3202002"/>
            <a:chExt cx="218129" cy="382376"/>
          </a:xfrm>
        </p:grpSpPr>
        <p:sp>
          <p:nvSpPr>
            <p:cNvPr id="3429" name="Google Shape;3429;p9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99"/>
          <p:cNvGrpSpPr/>
          <p:nvPr/>
        </p:nvGrpSpPr>
        <p:grpSpPr>
          <a:xfrm>
            <a:off x="8094863" y="3656559"/>
            <a:ext cx="309429" cy="267000"/>
            <a:chOff x="6742064" y="3750480"/>
            <a:chExt cx="399315" cy="344560"/>
          </a:xfrm>
        </p:grpSpPr>
        <p:sp>
          <p:nvSpPr>
            <p:cNvPr id="3432" name="Google Shape;3432;p9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99"/>
          <p:cNvGrpSpPr/>
          <p:nvPr/>
        </p:nvGrpSpPr>
        <p:grpSpPr>
          <a:xfrm>
            <a:off x="7633882" y="4007606"/>
            <a:ext cx="180437" cy="281608"/>
            <a:chOff x="7248525" y="3739696"/>
            <a:chExt cx="230531" cy="359790"/>
          </a:xfrm>
        </p:grpSpPr>
        <p:sp>
          <p:nvSpPr>
            <p:cNvPr id="3435" name="Google Shape;3435;p9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99"/>
          <p:cNvGrpSpPr/>
          <p:nvPr/>
        </p:nvGrpSpPr>
        <p:grpSpPr>
          <a:xfrm>
            <a:off x="7879801" y="3650830"/>
            <a:ext cx="162896" cy="278710"/>
            <a:chOff x="7601242" y="3729267"/>
            <a:chExt cx="222566" cy="380803"/>
          </a:xfrm>
        </p:grpSpPr>
        <p:sp>
          <p:nvSpPr>
            <p:cNvPr id="3438" name="Google Shape;3438;p9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0" name="Google Shape;3440;p99"/>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1" name="Google Shape;3441;p99"/>
          <p:cNvGrpSpPr/>
          <p:nvPr/>
        </p:nvGrpSpPr>
        <p:grpSpPr>
          <a:xfrm>
            <a:off x="7369446" y="3651971"/>
            <a:ext cx="193543" cy="275990"/>
            <a:chOff x="8304647" y="3738687"/>
            <a:chExt cx="225076" cy="320956"/>
          </a:xfrm>
        </p:grpSpPr>
        <p:sp>
          <p:nvSpPr>
            <p:cNvPr id="3442" name="Google Shape;3442;p9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99"/>
          <p:cNvGrpSpPr/>
          <p:nvPr/>
        </p:nvGrpSpPr>
        <p:grpSpPr>
          <a:xfrm>
            <a:off x="7641939" y="3651971"/>
            <a:ext cx="178492" cy="275990"/>
            <a:chOff x="8615101" y="3738687"/>
            <a:chExt cx="207573" cy="320956"/>
          </a:xfrm>
        </p:grpSpPr>
        <p:sp>
          <p:nvSpPr>
            <p:cNvPr id="3446" name="Google Shape;3446;p9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99"/>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99"/>
          <p:cNvGrpSpPr/>
          <p:nvPr/>
        </p:nvGrpSpPr>
        <p:grpSpPr>
          <a:xfrm>
            <a:off x="6036644" y="3773459"/>
            <a:ext cx="557670" cy="511283"/>
            <a:chOff x="6015419" y="3716859"/>
            <a:chExt cx="557671" cy="511283"/>
          </a:xfrm>
        </p:grpSpPr>
        <p:sp>
          <p:nvSpPr>
            <p:cNvPr id="3451" name="Google Shape;3451;p9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99"/>
            <p:cNvGrpSpPr/>
            <p:nvPr/>
          </p:nvGrpSpPr>
          <p:grpSpPr>
            <a:xfrm>
              <a:off x="6036094" y="3716980"/>
              <a:ext cx="529860" cy="510468"/>
              <a:chOff x="6036094" y="3716980"/>
              <a:chExt cx="529860" cy="510468"/>
            </a:xfrm>
          </p:grpSpPr>
          <p:sp>
            <p:nvSpPr>
              <p:cNvPr id="3453" name="Google Shape;3453;p9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3" name="Google Shape;3463;p99"/>
          <p:cNvGrpSpPr/>
          <p:nvPr/>
        </p:nvGrpSpPr>
        <p:grpSpPr>
          <a:xfrm>
            <a:off x="6665529" y="3130228"/>
            <a:ext cx="576302" cy="511871"/>
            <a:chOff x="6644304" y="3073628"/>
            <a:chExt cx="576302" cy="511871"/>
          </a:xfrm>
        </p:grpSpPr>
        <p:sp>
          <p:nvSpPr>
            <p:cNvPr id="3464" name="Google Shape;3464;p9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5" name="Google Shape;3465;p99"/>
            <p:cNvGrpSpPr/>
            <p:nvPr/>
          </p:nvGrpSpPr>
          <p:grpSpPr>
            <a:xfrm>
              <a:off x="6712169" y="3085440"/>
              <a:ext cx="481622" cy="494913"/>
              <a:chOff x="6712169" y="3085440"/>
              <a:chExt cx="481622" cy="494913"/>
            </a:xfrm>
          </p:grpSpPr>
          <p:sp>
            <p:nvSpPr>
              <p:cNvPr id="3466" name="Google Shape;3466;p9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1" name="Google Shape;3471;p9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4" name="Google Shape;3474;p99"/>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5" name="Google Shape;3475;p99"/>
          <p:cNvGrpSpPr/>
          <p:nvPr/>
        </p:nvGrpSpPr>
        <p:grpSpPr>
          <a:xfrm>
            <a:off x="6673379" y="3773223"/>
            <a:ext cx="560631" cy="511352"/>
            <a:chOff x="6652154" y="3716623"/>
            <a:chExt cx="560631" cy="511352"/>
          </a:xfrm>
        </p:grpSpPr>
        <p:sp>
          <p:nvSpPr>
            <p:cNvPr id="3476" name="Google Shape;3476;p9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7" name="Google Shape;3477;p99"/>
            <p:cNvGrpSpPr/>
            <p:nvPr/>
          </p:nvGrpSpPr>
          <p:grpSpPr>
            <a:xfrm>
              <a:off x="6669657" y="3716715"/>
              <a:ext cx="466779" cy="464290"/>
              <a:chOff x="6669657" y="3716715"/>
              <a:chExt cx="466779" cy="464290"/>
            </a:xfrm>
          </p:grpSpPr>
          <p:sp>
            <p:nvSpPr>
              <p:cNvPr id="3478" name="Google Shape;3478;p9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9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9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9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1" name="Google Shape;3491;p99"/>
          <p:cNvGrpSpPr/>
          <p:nvPr/>
        </p:nvGrpSpPr>
        <p:grpSpPr>
          <a:xfrm>
            <a:off x="7867470" y="4054631"/>
            <a:ext cx="187557" cy="187557"/>
            <a:chOff x="8565775" y="671075"/>
            <a:chExt cx="441000" cy="441000"/>
          </a:xfrm>
        </p:grpSpPr>
        <p:sp>
          <p:nvSpPr>
            <p:cNvPr id="3492" name="Google Shape;3492;p9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4" name="Google Shape;3494;p99"/>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99"/>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6" name="Google Shape;3496;p99"/>
          <p:cNvGrpSpPr/>
          <p:nvPr/>
        </p:nvGrpSpPr>
        <p:grpSpPr>
          <a:xfrm>
            <a:off x="6021325" y="3132850"/>
            <a:ext cx="587871" cy="512373"/>
            <a:chOff x="6000100" y="3076250"/>
            <a:chExt cx="587871" cy="512373"/>
          </a:xfrm>
        </p:grpSpPr>
        <p:sp>
          <p:nvSpPr>
            <p:cNvPr id="3497" name="Google Shape;3497;p9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8" name="Google Shape;3498;p99"/>
            <p:cNvGrpSpPr/>
            <p:nvPr/>
          </p:nvGrpSpPr>
          <p:grpSpPr>
            <a:xfrm>
              <a:off x="6031360" y="3076713"/>
              <a:ext cx="539107" cy="480965"/>
              <a:chOff x="6031360" y="3076713"/>
              <a:chExt cx="539107" cy="480965"/>
            </a:xfrm>
          </p:grpSpPr>
          <p:sp>
            <p:nvSpPr>
              <p:cNvPr id="3499" name="Google Shape;3499;p9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9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6" name="Google Shape;3506;p99"/>
          <p:cNvGrpSpPr/>
          <p:nvPr/>
        </p:nvGrpSpPr>
        <p:grpSpPr>
          <a:xfrm>
            <a:off x="3597785" y="3065882"/>
            <a:ext cx="2241344" cy="1330656"/>
            <a:chOff x="3597785" y="3065882"/>
            <a:chExt cx="2241344" cy="1330656"/>
          </a:xfrm>
        </p:grpSpPr>
        <p:grpSp>
          <p:nvGrpSpPr>
            <p:cNvPr id="3507" name="Google Shape;3507;p99"/>
            <p:cNvGrpSpPr/>
            <p:nvPr/>
          </p:nvGrpSpPr>
          <p:grpSpPr>
            <a:xfrm>
              <a:off x="5296908" y="3937355"/>
              <a:ext cx="143198" cy="32380"/>
              <a:chOff x="5296908" y="3937355"/>
              <a:chExt cx="143198" cy="32380"/>
            </a:xfrm>
          </p:grpSpPr>
          <p:sp>
            <p:nvSpPr>
              <p:cNvPr id="3508" name="Google Shape;3508;p9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9" name="Google Shape;3509;p99"/>
              <p:cNvGrpSpPr/>
              <p:nvPr/>
            </p:nvGrpSpPr>
            <p:grpSpPr>
              <a:xfrm>
                <a:off x="5402331" y="3937355"/>
                <a:ext cx="37776" cy="32380"/>
                <a:chOff x="5402331" y="3937355"/>
                <a:chExt cx="37776" cy="32380"/>
              </a:xfrm>
            </p:grpSpPr>
            <p:sp>
              <p:nvSpPr>
                <p:cNvPr id="3510" name="Google Shape;3510;p9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99"/>
              <p:cNvGrpSpPr/>
              <p:nvPr/>
            </p:nvGrpSpPr>
            <p:grpSpPr>
              <a:xfrm>
                <a:off x="5296908" y="3937355"/>
                <a:ext cx="37783" cy="32380"/>
                <a:chOff x="5296908" y="3937355"/>
                <a:chExt cx="37783" cy="32380"/>
              </a:xfrm>
            </p:grpSpPr>
            <p:sp>
              <p:nvSpPr>
                <p:cNvPr id="3513" name="Google Shape;3513;p9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5" name="Google Shape;3515;p99"/>
            <p:cNvGrpSpPr/>
            <p:nvPr/>
          </p:nvGrpSpPr>
          <p:grpSpPr>
            <a:xfrm>
              <a:off x="4724163" y="3119631"/>
              <a:ext cx="120838" cy="84218"/>
              <a:chOff x="4724163" y="3119631"/>
              <a:chExt cx="120838" cy="84218"/>
            </a:xfrm>
          </p:grpSpPr>
          <p:grpSp>
            <p:nvGrpSpPr>
              <p:cNvPr id="3516" name="Google Shape;3516;p99"/>
              <p:cNvGrpSpPr/>
              <p:nvPr/>
            </p:nvGrpSpPr>
            <p:grpSpPr>
              <a:xfrm>
                <a:off x="4746712" y="3132773"/>
                <a:ext cx="86869" cy="56424"/>
                <a:chOff x="4746712" y="3132773"/>
                <a:chExt cx="86869" cy="56424"/>
              </a:xfrm>
            </p:grpSpPr>
            <p:sp>
              <p:nvSpPr>
                <p:cNvPr id="3517" name="Google Shape;3517;p9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99"/>
              <p:cNvGrpSpPr/>
              <p:nvPr/>
            </p:nvGrpSpPr>
            <p:grpSpPr>
              <a:xfrm>
                <a:off x="4773634" y="3143336"/>
                <a:ext cx="37776" cy="32451"/>
                <a:chOff x="4773634" y="3143336"/>
                <a:chExt cx="37776" cy="32451"/>
              </a:xfrm>
            </p:grpSpPr>
            <p:sp>
              <p:nvSpPr>
                <p:cNvPr id="3520" name="Google Shape;3520;p9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99"/>
              <p:cNvGrpSpPr/>
              <p:nvPr/>
            </p:nvGrpSpPr>
            <p:grpSpPr>
              <a:xfrm>
                <a:off x="4724163" y="3131248"/>
                <a:ext cx="37776" cy="32459"/>
                <a:chOff x="4724163" y="3131248"/>
                <a:chExt cx="37776" cy="32459"/>
              </a:xfrm>
            </p:grpSpPr>
            <p:sp>
              <p:nvSpPr>
                <p:cNvPr id="3523" name="Google Shape;3523;p9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99"/>
              <p:cNvGrpSpPr/>
              <p:nvPr/>
            </p:nvGrpSpPr>
            <p:grpSpPr>
              <a:xfrm>
                <a:off x="4755081" y="3176054"/>
                <a:ext cx="32357" cy="27795"/>
                <a:chOff x="4755081" y="3176054"/>
                <a:chExt cx="32357" cy="27795"/>
              </a:xfrm>
            </p:grpSpPr>
            <p:sp>
              <p:nvSpPr>
                <p:cNvPr id="3526" name="Google Shape;3526;p9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99"/>
              <p:cNvGrpSpPr/>
              <p:nvPr/>
            </p:nvGrpSpPr>
            <p:grpSpPr>
              <a:xfrm>
                <a:off x="4812550" y="3119631"/>
                <a:ext cx="32451" cy="27803"/>
                <a:chOff x="4812550" y="3119631"/>
                <a:chExt cx="32451" cy="27803"/>
              </a:xfrm>
            </p:grpSpPr>
            <p:sp>
              <p:nvSpPr>
                <p:cNvPr id="3529" name="Google Shape;3529;p9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1" name="Google Shape;3531;p99"/>
            <p:cNvGrpSpPr/>
            <p:nvPr/>
          </p:nvGrpSpPr>
          <p:grpSpPr>
            <a:xfrm>
              <a:off x="5382826" y="4027197"/>
              <a:ext cx="268967" cy="250422"/>
              <a:chOff x="5382826" y="4027197"/>
              <a:chExt cx="268967" cy="250422"/>
            </a:xfrm>
          </p:grpSpPr>
          <p:grpSp>
            <p:nvGrpSpPr>
              <p:cNvPr id="3532" name="Google Shape;3532;p99"/>
              <p:cNvGrpSpPr/>
              <p:nvPr/>
            </p:nvGrpSpPr>
            <p:grpSpPr>
              <a:xfrm>
                <a:off x="5405280" y="4042510"/>
                <a:ext cx="237570" cy="218647"/>
                <a:chOff x="5405280" y="4042510"/>
                <a:chExt cx="237570" cy="218647"/>
              </a:xfrm>
            </p:grpSpPr>
            <p:sp>
              <p:nvSpPr>
                <p:cNvPr id="3533" name="Google Shape;3533;p9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9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9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9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99"/>
              <p:cNvGrpSpPr/>
              <p:nvPr/>
            </p:nvGrpSpPr>
            <p:grpSpPr>
              <a:xfrm>
                <a:off x="5382826" y="4125549"/>
                <a:ext cx="37776" cy="32380"/>
                <a:chOff x="5382826" y="4125549"/>
                <a:chExt cx="37776" cy="32380"/>
              </a:xfrm>
            </p:grpSpPr>
            <p:sp>
              <p:nvSpPr>
                <p:cNvPr id="3540" name="Google Shape;3540;p9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99"/>
              <p:cNvGrpSpPr/>
              <p:nvPr/>
            </p:nvGrpSpPr>
            <p:grpSpPr>
              <a:xfrm>
                <a:off x="5475680" y="4195587"/>
                <a:ext cx="37783" cy="32364"/>
                <a:chOff x="5475680" y="4195587"/>
                <a:chExt cx="37783" cy="32364"/>
              </a:xfrm>
            </p:grpSpPr>
            <p:sp>
              <p:nvSpPr>
                <p:cNvPr id="3543" name="Google Shape;3543;p9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99"/>
              <p:cNvGrpSpPr/>
              <p:nvPr/>
            </p:nvGrpSpPr>
            <p:grpSpPr>
              <a:xfrm>
                <a:off x="5532575" y="4027197"/>
                <a:ext cx="33308" cy="32262"/>
                <a:chOff x="5532575" y="4027197"/>
                <a:chExt cx="33308" cy="32262"/>
              </a:xfrm>
            </p:grpSpPr>
            <p:sp>
              <p:nvSpPr>
                <p:cNvPr id="3546" name="Google Shape;3546;p9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99"/>
              <p:cNvGrpSpPr/>
              <p:nvPr/>
            </p:nvGrpSpPr>
            <p:grpSpPr>
              <a:xfrm>
                <a:off x="5590706" y="4245348"/>
                <a:ext cx="33497" cy="32270"/>
                <a:chOff x="5590706" y="4245348"/>
                <a:chExt cx="33497" cy="32270"/>
              </a:xfrm>
            </p:grpSpPr>
            <p:sp>
              <p:nvSpPr>
                <p:cNvPr id="3549" name="Google Shape;3549;p9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9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99"/>
              <p:cNvGrpSpPr/>
              <p:nvPr/>
            </p:nvGrpSpPr>
            <p:grpSpPr>
              <a:xfrm>
                <a:off x="5618681" y="4109677"/>
                <a:ext cx="33112" cy="32357"/>
                <a:chOff x="5618681" y="4109677"/>
                <a:chExt cx="33112" cy="32357"/>
              </a:xfrm>
            </p:grpSpPr>
            <p:sp>
              <p:nvSpPr>
                <p:cNvPr id="3552" name="Google Shape;3552;p9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99"/>
              <p:cNvGrpSpPr/>
              <p:nvPr/>
            </p:nvGrpSpPr>
            <p:grpSpPr>
              <a:xfrm>
                <a:off x="5479298" y="4128262"/>
                <a:ext cx="31405" cy="26906"/>
                <a:chOff x="5479298" y="4128262"/>
                <a:chExt cx="31405" cy="26906"/>
              </a:xfrm>
            </p:grpSpPr>
            <p:sp>
              <p:nvSpPr>
                <p:cNvPr id="3555" name="Google Shape;3555;p9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99"/>
              <p:cNvGrpSpPr/>
              <p:nvPr/>
            </p:nvGrpSpPr>
            <p:grpSpPr>
              <a:xfrm>
                <a:off x="5582903" y="4180116"/>
                <a:ext cx="31499" cy="26898"/>
                <a:chOff x="5582903" y="4180116"/>
                <a:chExt cx="31499" cy="26898"/>
              </a:xfrm>
            </p:grpSpPr>
            <p:sp>
              <p:nvSpPr>
                <p:cNvPr id="3558" name="Google Shape;3558;p9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0" name="Google Shape;3560;p99"/>
            <p:cNvGrpSpPr/>
            <p:nvPr/>
          </p:nvGrpSpPr>
          <p:grpSpPr>
            <a:xfrm>
              <a:off x="3977681" y="3230323"/>
              <a:ext cx="94584" cy="84085"/>
              <a:chOff x="3977681" y="3230323"/>
              <a:chExt cx="94584" cy="84085"/>
            </a:xfrm>
          </p:grpSpPr>
          <p:grpSp>
            <p:nvGrpSpPr>
              <p:cNvPr id="3561" name="Google Shape;3561;p99"/>
              <p:cNvGrpSpPr/>
              <p:nvPr/>
            </p:nvGrpSpPr>
            <p:grpSpPr>
              <a:xfrm>
                <a:off x="4000135" y="3243041"/>
                <a:ext cx="59570" cy="57186"/>
                <a:chOff x="4000135" y="3243041"/>
                <a:chExt cx="59570" cy="57186"/>
              </a:xfrm>
            </p:grpSpPr>
            <p:sp>
              <p:nvSpPr>
                <p:cNvPr id="3562" name="Google Shape;3562;p9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9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9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99"/>
              <p:cNvGrpSpPr/>
              <p:nvPr/>
            </p:nvGrpSpPr>
            <p:grpSpPr>
              <a:xfrm>
                <a:off x="3977681" y="3245872"/>
                <a:ext cx="37783" cy="32380"/>
                <a:chOff x="3977681" y="3245872"/>
                <a:chExt cx="37783" cy="32380"/>
              </a:xfrm>
            </p:grpSpPr>
            <p:sp>
              <p:nvSpPr>
                <p:cNvPr id="3566" name="Google Shape;3566;p9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99"/>
              <p:cNvGrpSpPr/>
              <p:nvPr/>
            </p:nvGrpSpPr>
            <p:grpSpPr>
              <a:xfrm>
                <a:off x="4040860" y="3262672"/>
                <a:ext cx="31405" cy="27001"/>
                <a:chOff x="4040860" y="3262672"/>
                <a:chExt cx="31405" cy="27001"/>
              </a:xfrm>
            </p:grpSpPr>
            <p:sp>
              <p:nvSpPr>
                <p:cNvPr id="3569" name="Google Shape;3569;p9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9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99"/>
              <p:cNvGrpSpPr/>
              <p:nvPr/>
            </p:nvGrpSpPr>
            <p:grpSpPr>
              <a:xfrm>
                <a:off x="4021072" y="3230323"/>
                <a:ext cx="31397" cy="26906"/>
                <a:chOff x="4021072" y="3230323"/>
                <a:chExt cx="31397" cy="26906"/>
              </a:xfrm>
            </p:grpSpPr>
            <p:sp>
              <p:nvSpPr>
                <p:cNvPr id="3572" name="Google Shape;3572;p9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99"/>
              <p:cNvGrpSpPr/>
              <p:nvPr/>
            </p:nvGrpSpPr>
            <p:grpSpPr>
              <a:xfrm>
                <a:off x="4001472" y="3287462"/>
                <a:ext cx="31499" cy="26945"/>
                <a:chOff x="4001472" y="3287462"/>
                <a:chExt cx="31499" cy="26945"/>
              </a:xfrm>
            </p:grpSpPr>
            <p:sp>
              <p:nvSpPr>
                <p:cNvPr id="3575" name="Google Shape;3575;p9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9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7" name="Google Shape;3577;p99"/>
            <p:cNvGrpSpPr/>
            <p:nvPr/>
          </p:nvGrpSpPr>
          <p:grpSpPr>
            <a:xfrm>
              <a:off x="4084715" y="3258865"/>
              <a:ext cx="184961" cy="137268"/>
              <a:chOff x="4084715" y="3258865"/>
              <a:chExt cx="184961" cy="137268"/>
            </a:xfrm>
          </p:grpSpPr>
          <p:grpSp>
            <p:nvGrpSpPr>
              <p:cNvPr id="3578" name="Google Shape;3578;p99"/>
              <p:cNvGrpSpPr/>
              <p:nvPr/>
            </p:nvGrpSpPr>
            <p:grpSpPr>
              <a:xfrm>
                <a:off x="4107453" y="3271583"/>
                <a:ext cx="153470" cy="110275"/>
                <a:chOff x="4107453" y="3271583"/>
                <a:chExt cx="153470" cy="110275"/>
              </a:xfrm>
            </p:grpSpPr>
            <p:sp>
              <p:nvSpPr>
                <p:cNvPr id="3579" name="Google Shape;3579;p9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99"/>
              <p:cNvGrpSpPr/>
              <p:nvPr/>
            </p:nvGrpSpPr>
            <p:grpSpPr>
              <a:xfrm>
                <a:off x="4136947" y="3258865"/>
                <a:ext cx="31499" cy="27001"/>
                <a:chOff x="4136947" y="3258865"/>
                <a:chExt cx="31499" cy="27001"/>
              </a:xfrm>
            </p:grpSpPr>
            <p:sp>
              <p:nvSpPr>
                <p:cNvPr id="3584" name="Google Shape;3584;p9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9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99"/>
              <p:cNvGrpSpPr/>
              <p:nvPr/>
            </p:nvGrpSpPr>
            <p:grpSpPr>
              <a:xfrm>
                <a:off x="4084715" y="3266478"/>
                <a:ext cx="31468" cy="26898"/>
                <a:chOff x="4084715" y="3266478"/>
                <a:chExt cx="31468" cy="26898"/>
              </a:xfrm>
            </p:grpSpPr>
            <p:sp>
              <p:nvSpPr>
                <p:cNvPr id="3587" name="Google Shape;3587;p9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99"/>
              <p:cNvGrpSpPr/>
              <p:nvPr/>
            </p:nvGrpSpPr>
            <p:grpSpPr>
              <a:xfrm>
                <a:off x="4159213" y="3279849"/>
                <a:ext cx="31405" cy="26945"/>
                <a:chOff x="4159213" y="3279849"/>
                <a:chExt cx="31405" cy="26945"/>
              </a:xfrm>
            </p:grpSpPr>
            <p:sp>
              <p:nvSpPr>
                <p:cNvPr id="3590" name="Google Shape;3590;p9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99"/>
              <p:cNvGrpSpPr/>
              <p:nvPr/>
            </p:nvGrpSpPr>
            <p:grpSpPr>
              <a:xfrm>
                <a:off x="4201550" y="3266502"/>
                <a:ext cx="31405" cy="26883"/>
                <a:chOff x="4201550" y="3266502"/>
                <a:chExt cx="31405" cy="26883"/>
              </a:xfrm>
            </p:grpSpPr>
            <p:sp>
              <p:nvSpPr>
                <p:cNvPr id="3593" name="Google Shape;3593;p9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99"/>
              <p:cNvGrpSpPr/>
              <p:nvPr/>
            </p:nvGrpSpPr>
            <p:grpSpPr>
              <a:xfrm>
                <a:off x="4201550" y="3338278"/>
                <a:ext cx="31405" cy="26930"/>
                <a:chOff x="4201550" y="3338278"/>
                <a:chExt cx="31405" cy="26930"/>
              </a:xfrm>
            </p:grpSpPr>
            <p:sp>
              <p:nvSpPr>
                <p:cNvPr id="3596" name="Google Shape;3596;p9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99"/>
              <p:cNvGrpSpPr/>
              <p:nvPr/>
            </p:nvGrpSpPr>
            <p:grpSpPr>
              <a:xfrm>
                <a:off x="4238272" y="3369132"/>
                <a:ext cx="31405" cy="27001"/>
                <a:chOff x="4238272" y="3369132"/>
                <a:chExt cx="31405" cy="27001"/>
              </a:xfrm>
            </p:grpSpPr>
            <p:sp>
              <p:nvSpPr>
                <p:cNvPr id="3599" name="Google Shape;3599;p9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9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1" name="Google Shape;3601;p99"/>
            <p:cNvGrpSpPr/>
            <p:nvPr/>
          </p:nvGrpSpPr>
          <p:grpSpPr>
            <a:xfrm>
              <a:off x="4068639" y="3200169"/>
              <a:ext cx="77643" cy="37272"/>
              <a:chOff x="4068639" y="3200169"/>
              <a:chExt cx="77643" cy="37272"/>
            </a:xfrm>
          </p:grpSpPr>
          <p:sp>
            <p:nvSpPr>
              <p:cNvPr id="3602" name="Google Shape;3602;p9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3" name="Google Shape;3603;p99"/>
              <p:cNvGrpSpPr/>
              <p:nvPr/>
            </p:nvGrpSpPr>
            <p:grpSpPr>
              <a:xfrm>
                <a:off x="4114878" y="3200169"/>
                <a:ext cx="31405" cy="26993"/>
                <a:chOff x="4114878" y="3200169"/>
                <a:chExt cx="31405" cy="26993"/>
              </a:xfrm>
            </p:grpSpPr>
            <p:sp>
              <p:nvSpPr>
                <p:cNvPr id="3604" name="Google Shape;3604;p9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9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99"/>
              <p:cNvGrpSpPr/>
              <p:nvPr/>
            </p:nvGrpSpPr>
            <p:grpSpPr>
              <a:xfrm>
                <a:off x="4068639" y="3210535"/>
                <a:ext cx="31499" cy="26906"/>
                <a:chOff x="4068639" y="3210535"/>
                <a:chExt cx="31499" cy="26906"/>
              </a:xfrm>
            </p:grpSpPr>
            <p:sp>
              <p:nvSpPr>
                <p:cNvPr id="3607" name="Google Shape;3607;p9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9" name="Google Shape;3609;p99"/>
            <p:cNvGrpSpPr/>
            <p:nvPr/>
          </p:nvGrpSpPr>
          <p:grpSpPr>
            <a:xfrm>
              <a:off x="3869702" y="3066935"/>
              <a:ext cx="382664" cy="190294"/>
              <a:chOff x="3869702" y="3066935"/>
              <a:chExt cx="382664" cy="190294"/>
            </a:xfrm>
          </p:grpSpPr>
          <p:grpSp>
            <p:nvGrpSpPr>
              <p:cNvPr id="3610" name="Google Shape;3610;p99"/>
              <p:cNvGrpSpPr/>
              <p:nvPr/>
            </p:nvGrpSpPr>
            <p:grpSpPr>
              <a:xfrm>
                <a:off x="3888633" y="3082351"/>
                <a:ext cx="351172" cy="160698"/>
                <a:chOff x="3888633" y="3082351"/>
                <a:chExt cx="351172" cy="160698"/>
              </a:xfrm>
            </p:grpSpPr>
            <p:sp>
              <p:nvSpPr>
                <p:cNvPr id="3611" name="Google Shape;3611;p9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9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9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9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9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9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99"/>
              <p:cNvGrpSpPr/>
              <p:nvPr/>
            </p:nvGrpSpPr>
            <p:grpSpPr>
              <a:xfrm>
                <a:off x="4143703" y="3066935"/>
                <a:ext cx="37783" cy="32357"/>
                <a:chOff x="4143703" y="3066935"/>
                <a:chExt cx="37783" cy="32357"/>
              </a:xfrm>
            </p:grpSpPr>
            <p:sp>
              <p:nvSpPr>
                <p:cNvPr id="3618" name="Google Shape;3618;p9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9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99"/>
              <p:cNvGrpSpPr/>
              <p:nvPr/>
            </p:nvGrpSpPr>
            <p:grpSpPr>
              <a:xfrm>
                <a:off x="4044565" y="3103563"/>
                <a:ext cx="37783" cy="32451"/>
                <a:chOff x="4044565" y="3103563"/>
                <a:chExt cx="37783" cy="32451"/>
              </a:xfrm>
            </p:grpSpPr>
            <p:sp>
              <p:nvSpPr>
                <p:cNvPr id="3621" name="Google Shape;3621;p9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99"/>
              <p:cNvGrpSpPr/>
              <p:nvPr/>
            </p:nvGrpSpPr>
            <p:grpSpPr>
              <a:xfrm>
                <a:off x="4017454" y="3188237"/>
                <a:ext cx="37776" cy="32357"/>
                <a:chOff x="4017454" y="3188237"/>
                <a:chExt cx="37776" cy="32357"/>
              </a:xfrm>
            </p:grpSpPr>
            <p:sp>
              <p:nvSpPr>
                <p:cNvPr id="3624" name="Google Shape;3624;p9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99"/>
              <p:cNvGrpSpPr/>
              <p:nvPr/>
            </p:nvGrpSpPr>
            <p:grpSpPr>
              <a:xfrm>
                <a:off x="3921548" y="3157509"/>
                <a:ext cx="37783" cy="32357"/>
                <a:chOff x="3921548" y="3157509"/>
                <a:chExt cx="37783" cy="32357"/>
              </a:xfrm>
            </p:grpSpPr>
            <p:sp>
              <p:nvSpPr>
                <p:cNvPr id="3627" name="Google Shape;3627;p9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99"/>
              <p:cNvGrpSpPr/>
              <p:nvPr/>
            </p:nvGrpSpPr>
            <p:grpSpPr>
              <a:xfrm>
                <a:off x="3939056" y="3211620"/>
                <a:ext cx="37783" cy="32380"/>
                <a:chOff x="3939056" y="3211620"/>
                <a:chExt cx="37783" cy="32380"/>
              </a:xfrm>
            </p:grpSpPr>
            <p:sp>
              <p:nvSpPr>
                <p:cNvPr id="3630" name="Google Shape;3630;p9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99"/>
              <p:cNvGrpSpPr/>
              <p:nvPr/>
            </p:nvGrpSpPr>
            <p:grpSpPr>
              <a:xfrm>
                <a:off x="4176240" y="3136965"/>
                <a:ext cx="31405" cy="26930"/>
                <a:chOff x="4176240" y="3136965"/>
                <a:chExt cx="31405" cy="26930"/>
              </a:xfrm>
            </p:grpSpPr>
            <p:sp>
              <p:nvSpPr>
                <p:cNvPr id="3633" name="Google Shape;3633;p9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99"/>
              <p:cNvGrpSpPr/>
              <p:nvPr/>
            </p:nvGrpSpPr>
            <p:grpSpPr>
              <a:xfrm>
                <a:off x="4133148" y="3152593"/>
                <a:ext cx="31499" cy="27001"/>
                <a:chOff x="4133148" y="3152593"/>
                <a:chExt cx="31499" cy="27001"/>
              </a:xfrm>
            </p:grpSpPr>
            <p:sp>
              <p:nvSpPr>
                <p:cNvPr id="3636" name="Google Shape;3636;p9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99"/>
              <p:cNvGrpSpPr/>
              <p:nvPr/>
            </p:nvGrpSpPr>
            <p:grpSpPr>
              <a:xfrm>
                <a:off x="4220866" y="3073534"/>
                <a:ext cx="31499" cy="26898"/>
                <a:chOff x="4220866" y="3073534"/>
                <a:chExt cx="31499" cy="26898"/>
              </a:xfrm>
            </p:grpSpPr>
            <p:sp>
              <p:nvSpPr>
                <p:cNvPr id="3639" name="Google Shape;3639;p9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99"/>
              <p:cNvGrpSpPr/>
              <p:nvPr/>
            </p:nvGrpSpPr>
            <p:grpSpPr>
              <a:xfrm>
                <a:off x="3869702" y="3230323"/>
                <a:ext cx="31499" cy="26906"/>
                <a:chOff x="3869702" y="3230323"/>
                <a:chExt cx="31499" cy="26906"/>
              </a:xfrm>
            </p:grpSpPr>
            <p:sp>
              <p:nvSpPr>
                <p:cNvPr id="3642" name="Google Shape;3642;p9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4" name="Google Shape;3644;p99"/>
            <p:cNvGrpSpPr/>
            <p:nvPr/>
          </p:nvGrpSpPr>
          <p:grpSpPr>
            <a:xfrm>
              <a:off x="4271383" y="3065882"/>
              <a:ext cx="304556" cy="341663"/>
              <a:chOff x="4271383" y="3065882"/>
              <a:chExt cx="304556" cy="341663"/>
            </a:xfrm>
          </p:grpSpPr>
          <p:grpSp>
            <p:nvGrpSpPr>
              <p:cNvPr id="3645" name="Google Shape;3645;p99"/>
              <p:cNvGrpSpPr/>
              <p:nvPr/>
            </p:nvGrpSpPr>
            <p:grpSpPr>
              <a:xfrm>
                <a:off x="4293838" y="3078639"/>
                <a:ext cx="269353" cy="311973"/>
                <a:chOff x="4293838" y="3078639"/>
                <a:chExt cx="269353" cy="311973"/>
              </a:xfrm>
            </p:grpSpPr>
            <p:sp>
              <p:nvSpPr>
                <p:cNvPr id="3646" name="Google Shape;3646;p9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9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9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9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9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9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99"/>
              <p:cNvGrpSpPr/>
              <p:nvPr/>
            </p:nvGrpSpPr>
            <p:grpSpPr>
              <a:xfrm>
                <a:off x="4538164" y="3342061"/>
                <a:ext cx="37776" cy="32380"/>
                <a:chOff x="4538164" y="3342061"/>
                <a:chExt cx="37776" cy="32380"/>
              </a:xfrm>
            </p:grpSpPr>
            <p:sp>
              <p:nvSpPr>
                <p:cNvPr id="3664" name="Google Shape;3664;p9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99"/>
              <p:cNvGrpSpPr/>
              <p:nvPr/>
            </p:nvGrpSpPr>
            <p:grpSpPr>
              <a:xfrm>
                <a:off x="4271383" y="3194742"/>
                <a:ext cx="37783" cy="32420"/>
                <a:chOff x="4271383" y="3194742"/>
                <a:chExt cx="37783" cy="32420"/>
              </a:xfrm>
            </p:grpSpPr>
            <p:sp>
              <p:nvSpPr>
                <p:cNvPr id="3667" name="Google Shape;3667;p9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99"/>
              <p:cNvGrpSpPr/>
              <p:nvPr/>
            </p:nvGrpSpPr>
            <p:grpSpPr>
              <a:xfrm>
                <a:off x="4284416" y="3084058"/>
                <a:ext cx="37783" cy="32357"/>
                <a:chOff x="4284416" y="3084058"/>
                <a:chExt cx="37783" cy="32357"/>
              </a:xfrm>
            </p:grpSpPr>
            <p:sp>
              <p:nvSpPr>
                <p:cNvPr id="3670" name="Google Shape;3670;p9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9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99"/>
              <p:cNvGrpSpPr/>
              <p:nvPr/>
            </p:nvGrpSpPr>
            <p:grpSpPr>
              <a:xfrm>
                <a:off x="4478697" y="3297561"/>
                <a:ext cx="37776" cy="32451"/>
                <a:chOff x="4478697" y="3297561"/>
                <a:chExt cx="37776" cy="32451"/>
              </a:xfrm>
            </p:grpSpPr>
            <p:sp>
              <p:nvSpPr>
                <p:cNvPr id="3673" name="Google Shape;3673;p9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9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99"/>
              <p:cNvGrpSpPr/>
              <p:nvPr/>
            </p:nvGrpSpPr>
            <p:grpSpPr>
              <a:xfrm>
                <a:off x="4411813" y="3331711"/>
                <a:ext cx="37776" cy="32451"/>
                <a:chOff x="4411813" y="3331711"/>
                <a:chExt cx="37776" cy="32451"/>
              </a:xfrm>
            </p:grpSpPr>
            <p:sp>
              <p:nvSpPr>
                <p:cNvPr id="3676" name="Google Shape;3676;p9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9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99"/>
              <p:cNvGrpSpPr/>
              <p:nvPr/>
            </p:nvGrpSpPr>
            <p:grpSpPr>
              <a:xfrm>
                <a:off x="4337984" y="3375188"/>
                <a:ext cx="37776" cy="32357"/>
                <a:chOff x="4337984" y="3375188"/>
                <a:chExt cx="37776" cy="32357"/>
              </a:xfrm>
            </p:grpSpPr>
            <p:sp>
              <p:nvSpPr>
                <p:cNvPr id="3679" name="Google Shape;3679;p9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9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99"/>
              <p:cNvGrpSpPr/>
              <p:nvPr/>
            </p:nvGrpSpPr>
            <p:grpSpPr>
              <a:xfrm>
                <a:off x="4494867" y="3090530"/>
                <a:ext cx="37878" cy="32451"/>
                <a:chOff x="4494867" y="3090530"/>
                <a:chExt cx="37878" cy="32451"/>
              </a:xfrm>
            </p:grpSpPr>
            <p:sp>
              <p:nvSpPr>
                <p:cNvPr id="3682" name="Google Shape;3682;p9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9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99"/>
              <p:cNvGrpSpPr/>
              <p:nvPr/>
            </p:nvGrpSpPr>
            <p:grpSpPr>
              <a:xfrm>
                <a:off x="4525124" y="3207774"/>
                <a:ext cx="37783" cy="32420"/>
                <a:chOff x="4525124" y="3207774"/>
                <a:chExt cx="37783" cy="32420"/>
              </a:xfrm>
            </p:grpSpPr>
            <p:sp>
              <p:nvSpPr>
                <p:cNvPr id="3685" name="Google Shape;3685;p9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9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99"/>
              <p:cNvGrpSpPr/>
              <p:nvPr/>
            </p:nvGrpSpPr>
            <p:grpSpPr>
              <a:xfrm>
                <a:off x="4440544" y="3176479"/>
                <a:ext cx="31499" cy="26898"/>
                <a:chOff x="4440544" y="3176479"/>
                <a:chExt cx="31499" cy="26898"/>
              </a:xfrm>
            </p:grpSpPr>
            <p:sp>
              <p:nvSpPr>
                <p:cNvPr id="3688" name="Google Shape;3688;p9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9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99"/>
              <p:cNvGrpSpPr/>
              <p:nvPr/>
            </p:nvGrpSpPr>
            <p:grpSpPr>
              <a:xfrm>
                <a:off x="4350545" y="3156400"/>
                <a:ext cx="31405" cy="27001"/>
                <a:chOff x="4350545" y="3156400"/>
                <a:chExt cx="31405" cy="27001"/>
              </a:xfrm>
            </p:grpSpPr>
            <p:sp>
              <p:nvSpPr>
                <p:cNvPr id="3691" name="Google Shape;3691;p9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9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99"/>
              <p:cNvGrpSpPr/>
              <p:nvPr/>
            </p:nvGrpSpPr>
            <p:grpSpPr>
              <a:xfrm>
                <a:off x="4376703" y="3255058"/>
                <a:ext cx="31405" cy="27001"/>
                <a:chOff x="4376703" y="3255058"/>
                <a:chExt cx="31405" cy="27001"/>
              </a:xfrm>
            </p:grpSpPr>
            <p:sp>
              <p:nvSpPr>
                <p:cNvPr id="3694" name="Google Shape;3694;p9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9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99"/>
              <p:cNvGrpSpPr/>
              <p:nvPr/>
            </p:nvGrpSpPr>
            <p:grpSpPr>
              <a:xfrm>
                <a:off x="4331322" y="3283656"/>
                <a:ext cx="31405" cy="26945"/>
                <a:chOff x="4331322" y="3283656"/>
                <a:chExt cx="31405" cy="26945"/>
              </a:xfrm>
            </p:grpSpPr>
            <p:sp>
              <p:nvSpPr>
                <p:cNvPr id="3697" name="Google Shape;3697;p9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99"/>
              <p:cNvGrpSpPr/>
              <p:nvPr/>
            </p:nvGrpSpPr>
            <p:grpSpPr>
              <a:xfrm>
                <a:off x="4380510" y="3065882"/>
                <a:ext cx="31405" cy="26938"/>
                <a:chOff x="4380510" y="3065882"/>
                <a:chExt cx="31405" cy="26938"/>
              </a:xfrm>
            </p:grpSpPr>
            <p:sp>
              <p:nvSpPr>
                <p:cNvPr id="3700" name="Google Shape;3700;p9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2" name="Google Shape;3702;p99"/>
            <p:cNvGrpSpPr/>
            <p:nvPr/>
          </p:nvGrpSpPr>
          <p:grpSpPr>
            <a:xfrm>
              <a:off x="4558998" y="3188237"/>
              <a:ext cx="1280131" cy="1052746"/>
              <a:chOff x="4558998" y="3188237"/>
              <a:chExt cx="1280131" cy="1052746"/>
            </a:xfrm>
          </p:grpSpPr>
          <p:sp>
            <p:nvSpPr>
              <p:cNvPr id="3703" name="Google Shape;3703;p9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4" name="Google Shape;3704;p99"/>
              <p:cNvGrpSpPr/>
              <p:nvPr/>
            </p:nvGrpSpPr>
            <p:grpSpPr>
              <a:xfrm>
                <a:off x="4579164" y="3203653"/>
                <a:ext cx="1244833" cy="1020397"/>
                <a:chOff x="4579164" y="3203653"/>
                <a:chExt cx="1244833" cy="1020397"/>
              </a:xfrm>
            </p:grpSpPr>
            <p:sp>
              <p:nvSpPr>
                <p:cNvPr id="3705" name="Google Shape;3705;p9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9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7" name="Google Shape;3707;p99"/>
                <p:cNvGrpSpPr/>
                <p:nvPr/>
              </p:nvGrpSpPr>
              <p:grpSpPr>
                <a:xfrm>
                  <a:off x="4579164" y="3203653"/>
                  <a:ext cx="1244833" cy="1020397"/>
                  <a:chOff x="4579164" y="3203653"/>
                  <a:chExt cx="1244833" cy="1020397"/>
                </a:xfrm>
              </p:grpSpPr>
              <p:sp>
                <p:nvSpPr>
                  <p:cNvPr id="3708" name="Google Shape;3708;p9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9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0" name="Google Shape;3710;p99"/>
                  <p:cNvGrpSpPr/>
                  <p:nvPr/>
                </p:nvGrpSpPr>
                <p:grpSpPr>
                  <a:xfrm>
                    <a:off x="4579164" y="3203653"/>
                    <a:ext cx="1244833" cy="1020397"/>
                    <a:chOff x="4579164" y="3203653"/>
                    <a:chExt cx="1244833" cy="1020397"/>
                  </a:xfrm>
                </p:grpSpPr>
                <p:sp>
                  <p:nvSpPr>
                    <p:cNvPr id="3711" name="Google Shape;3711;p9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9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9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9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9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9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9" name="Google Shape;3719;p99"/>
                    <p:cNvGrpSpPr/>
                    <p:nvPr/>
                  </p:nvGrpSpPr>
                  <p:grpSpPr>
                    <a:xfrm>
                      <a:off x="4579164" y="3203653"/>
                      <a:ext cx="1244833" cy="1020397"/>
                      <a:chOff x="4579164" y="3203653"/>
                      <a:chExt cx="1244833" cy="1020397"/>
                    </a:xfrm>
                  </p:grpSpPr>
                  <p:sp>
                    <p:nvSpPr>
                      <p:cNvPr id="3720" name="Google Shape;3720;p9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9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9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9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9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4" name="Google Shape;3734;p99"/>
                      <p:cNvGrpSpPr/>
                      <p:nvPr/>
                    </p:nvGrpSpPr>
                    <p:grpSpPr>
                      <a:xfrm>
                        <a:off x="4579164" y="3203653"/>
                        <a:ext cx="1244833" cy="1020397"/>
                        <a:chOff x="4579164" y="3203653"/>
                        <a:chExt cx="1244833" cy="1020397"/>
                      </a:xfrm>
                    </p:grpSpPr>
                    <p:sp>
                      <p:nvSpPr>
                        <p:cNvPr id="3735" name="Google Shape;3735;p9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9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9" name="Google Shape;3759;p99"/>
                        <p:cNvGrpSpPr/>
                        <p:nvPr/>
                      </p:nvGrpSpPr>
                      <p:grpSpPr>
                        <a:xfrm>
                          <a:off x="4579164" y="3203653"/>
                          <a:ext cx="1244833" cy="1020397"/>
                          <a:chOff x="4579164" y="3203653"/>
                          <a:chExt cx="1244833" cy="1020397"/>
                        </a:xfrm>
                      </p:grpSpPr>
                      <p:sp>
                        <p:nvSpPr>
                          <p:cNvPr id="3760" name="Google Shape;3760;p9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99"/>
                          <p:cNvGrpSpPr/>
                          <p:nvPr/>
                        </p:nvGrpSpPr>
                        <p:grpSpPr>
                          <a:xfrm>
                            <a:off x="4579164" y="3203653"/>
                            <a:ext cx="1244833" cy="1020397"/>
                            <a:chOff x="4579164" y="3203653"/>
                            <a:chExt cx="1244833" cy="1020397"/>
                          </a:xfrm>
                        </p:grpSpPr>
                        <p:sp>
                          <p:nvSpPr>
                            <p:cNvPr id="3762" name="Google Shape;3762;p9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99"/>
                            <p:cNvGrpSpPr/>
                            <p:nvPr/>
                          </p:nvGrpSpPr>
                          <p:grpSpPr>
                            <a:xfrm>
                              <a:off x="4579164" y="3203653"/>
                              <a:ext cx="1244833" cy="1020397"/>
                              <a:chOff x="4579164" y="3203653"/>
                              <a:chExt cx="1244833" cy="1020397"/>
                            </a:xfrm>
                          </p:grpSpPr>
                          <p:sp>
                            <p:nvSpPr>
                              <p:cNvPr id="3770" name="Google Shape;3770;p9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3" name="Google Shape;3783;p99"/>
                              <p:cNvGrpSpPr/>
                              <p:nvPr/>
                            </p:nvGrpSpPr>
                            <p:grpSpPr>
                              <a:xfrm>
                                <a:off x="4579164" y="3203653"/>
                                <a:ext cx="1244833" cy="1020397"/>
                                <a:chOff x="4579164" y="3203653"/>
                                <a:chExt cx="1244833" cy="1020397"/>
                              </a:xfrm>
                            </p:grpSpPr>
                            <p:sp>
                              <p:nvSpPr>
                                <p:cNvPr id="3784" name="Google Shape;3784;p9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9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1" name="Google Shape;3791;p99"/>
                                <p:cNvGrpSpPr/>
                                <p:nvPr/>
                              </p:nvGrpSpPr>
                              <p:grpSpPr>
                                <a:xfrm>
                                  <a:off x="4579164" y="3203653"/>
                                  <a:ext cx="1244833" cy="1020397"/>
                                  <a:chOff x="4579164" y="3203653"/>
                                  <a:chExt cx="1244833" cy="1020397"/>
                                </a:xfrm>
                              </p:grpSpPr>
                              <p:sp>
                                <p:nvSpPr>
                                  <p:cNvPr id="3792" name="Google Shape;3792;p9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9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9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9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9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99"/>
                                  <p:cNvGrpSpPr/>
                                  <p:nvPr/>
                                </p:nvGrpSpPr>
                                <p:grpSpPr>
                                  <a:xfrm>
                                    <a:off x="4579164" y="3203653"/>
                                    <a:ext cx="1244833" cy="1020397"/>
                                    <a:chOff x="4579164" y="3203653"/>
                                    <a:chExt cx="1244833" cy="1020397"/>
                                  </a:xfrm>
                                </p:grpSpPr>
                                <p:sp>
                                  <p:nvSpPr>
                                    <p:cNvPr id="3798" name="Google Shape;3798;p9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9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9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802" name="Google Shape;3802;p9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9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9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5" name="Google Shape;3805;p9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06" name="Google Shape;3806;p99"/>
              <p:cNvGrpSpPr/>
              <p:nvPr/>
            </p:nvGrpSpPr>
            <p:grpSpPr>
              <a:xfrm>
                <a:off x="4595437" y="3598775"/>
                <a:ext cx="37776" cy="32451"/>
                <a:chOff x="4595437" y="3598775"/>
                <a:chExt cx="37776" cy="32451"/>
              </a:xfrm>
            </p:grpSpPr>
            <p:sp>
              <p:nvSpPr>
                <p:cNvPr id="3807" name="Google Shape;3807;p9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9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99"/>
              <p:cNvGrpSpPr/>
              <p:nvPr/>
            </p:nvGrpSpPr>
            <p:grpSpPr>
              <a:xfrm>
                <a:off x="4641864" y="3524443"/>
                <a:ext cx="37776" cy="32380"/>
                <a:chOff x="4641864" y="3524443"/>
                <a:chExt cx="37776" cy="32380"/>
              </a:xfrm>
            </p:grpSpPr>
            <p:sp>
              <p:nvSpPr>
                <p:cNvPr id="3810" name="Google Shape;3810;p9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99"/>
              <p:cNvGrpSpPr/>
              <p:nvPr/>
            </p:nvGrpSpPr>
            <p:grpSpPr>
              <a:xfrm>
                <a:off x="4648431" y="3893901"/>
                <a:ext cx="37776" cy="32357"/>
                <a:chOff x="4648431" y="3893901"/>
                <a:chExt cx="37776" cy="32357"/>
              </a:xfrm>
            </p:grpSpPr>
            <p:sp>
              <p:nvSpPr>
                <p:cNvPr id="3813" name="Google Shape;3813;p9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9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99"/>
              <p:cNvGrpSpPr/>
              <p:nvPr/>
            </p:nvGrpSpPr>
            <p:grpSpPr>
              <a:xfrm>
                <a:off x="4567752" y="3722908"/>
                <a:ext cx="37870" cy="32380"/>
                <a:chOff x="4567752" y="3722908"/>
                <a:chExt cx="37870" cy="32380"/>
              </a:xfrm>
            </p:grpSpPr>
            <p:sp>
              <p:nvSpPr>
                <p:cNvPr id="3816" name="Google Shape;3816;p9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9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99"/>
              <p:cNvGrpSpPr/>
              <p:nvPr/>
            </p:nvGrpSpPr>
            <p:grpSpPr>
              <a:xfrm>
                <a:off x="4617506" y="3652052"/>
                <a:ext cx="37783" cy="32357"/>
                <a:chOff x="4617506" y="3652052"/>
                <a:chExt cx="37783" cy="32357"/>
              </a:xfrm>
            </p:grpSpPr>
            <p:sp>
              <p:nvSpPr>
                <p:cNvPr id="3819" name="Google Shape;3819;p9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99"/>
              <p:cNvGrpSpPr/>
              <p:nvPr/>
            </p:nvGrpSpPr>
            <p:grpSpPr>
              <a:xfrm>
                <a:off x="4739005" y="3554149"/>
                <a:ext cx="37870" cy="32357"/>
                <a:chOff x="4739005" y="3554149"/>
                <a:chExt cx="37870" cy="32357"/>
              </a:xfrm>
            </p:grpSpPr>
            <p:sp>
              <p:nvSpPr>
                <p:cNvPr id="3822" name="Google Shape;3822;p9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99"/>
              <p:cNvGrpSpPr/>
              <p:nvPr/>
            </p:nvGrpSpPr>
            <p:grpSpPr>
              <a:xfrm>
                <a:off x="4806557" y="3630258"/>
                <a:ext cx="37776" cy="32364"/>
                <a:chOff x="4806557" y="3630258"/>
                <a:chExt cx="37776" cy="32364"/>
              </a:xfrm>
            </p:grpSpPr>
            <p:sp>
              <p:nvSpPr>
                <p:cNvPr id="3825" name="Google Shape;3825;p9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99"/>
              <p:cNvGrpSpPr/>
              <p:nvPr/>
            </p:nvGrpSpPr>
            <p:grpSpPr>
              <a:xfrm>
                <a:off x="4737007" y="4004357"/>
                <a:ext cx="37870" cy="32357"/>
                <a:chOff x="4737007" y="4004357"/>
                <a:chExt cx="37870" cy="32357"/>
              </a:xfrm>
            </p:grpSpPr>
            <p:sp>
              <p:nvSpPr>
                <p:cNvPr id="3828" name="Google Shape;3828;p9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99"/>
              <p:cNvGrpSpPr/>
              <p:nvPr/>
            </p:nvGrpSpPr>
            <p:grpSpPr>
              <a:xfrm>
                <a:off x="4773634" y="4208627"/>
                <a:ext cx="37776" cy="32357"/>
                <a:chOff x="4773634" y="4208627"/>
                <a:chExt cx="37776" cy="32357"/>
              </a:xfrm>
            </p:grpSpPr>
            <p:sp>
              <p:nvSpPr>
                <p:cNvPr id="3831" name="Google Shape;3831;p9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99"/>
              <p:cNvGrpSpPr/>
              <p:nvPr/>
            </p:nvGrpSpPr>
            <p:grpSpPr>
              <a:xfrm>
                <a:off x="4888282" y="4074764"/>
                <a:ext cx="37776" cy="32451"/>
                <a:chOff x="4888282" y="4074764"/>
                <a:chExt cx="37776" cy="32451"/>
              </a:xfrm>
            </p:grpSpPr>
            <p:sp>
              <p:nvSpPr>
                <p:cNvPr id="3834" name="Google Shape;3834;p9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99"/>
              <p:cNvGrpSpPr/>
              <p:nvPr/>
            </p:nvGrpSpPr>
            <p:grpSpPr>
              <a:xfrm>
                <a:off x="4901315" y="3804271"/>
                <a:ext cx="37776" cy="32364"/>
                <a:chOff x="4901315" y="3804271"/>
                <a:chExt cx="37776" cy="32364"/>
              </a:xfrm>
            </p:grpSpPr>
            <p:sp>
              <p:nvSpPr>
                <p:cNvPr id="3837" name="Google Shape;3837;p9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99"/>
              <p:cNvGrpSpPr/>
              <p:nvPr/>
            </p:nvGrpSpPr>
            <p:grpSpPr>
              <a:xfrm>
                <a:off x="4866394" y="3715035"/>
                <a:ext cx="37846" cy="32357"/>
                <a:chOff x="4866394" y="3715035"/>
                <a:chExt cx="37846" cy="32357"/>
              </a:xfrm>
            </p:grpSpPr>
            <p:sp>
              <p:nvSpPr>
                <p:cNvPr id="3840" name="Google Shape;3840;p9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9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99"/>
              <p:cNvGrpSpPr/>
              <p:nvPr/>
            </p:nvGrpSpPr>
            <p:grpSpPr>
              <a:xfrm>
                <a:off x="4979233" y="3839798"/>
                <a:ext cx="37878" cy="32420"/>
                <a:chOff x="4979233" y="3839798"/>
                <a:chExt cx="37878" cy="32420"/>
              </a:xfrm>
            </p:grpSpPr>
            <p:sp>
              <p:nvSpPr>
                <p:cNvPr id="3843" name="Google Shape;3843;p9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99"/>
              <p:cNvGrpSpPr/>
              <p:nvPr/>
            </p:nvGrpSpPr>
            <p:grpSpPr>
              <a:xfrm>
                <a:off x="4790662" y="3679147"/>
                <a:ext cx="37783" cy="32380"/>
                <a:chOff x="4790662" y="3679147"/>
                <a:chExt cx="37783" cy="32380"/>
              </a:xfrm>
            </p:grpSpPr>
            <p:sp>
              <p:nvSpPr>
                <p:cNvPr id="3846" name="Google Shape;3846;p9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9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99"/>
              <p:cNvGrpSpPr/>
              <p:nvPr/>
            </p:nvGrpSpPr>
            <p:grpSpPr>
              <a:xfrm>
                <a:off x="4857263" y="3557861"/>
                <a:ext cx="37776" cy="32357"/>
                <a:chOff x="4857263" y="3557861"/>
                <a:chExt cx="37776" cy="32357"/>
              </a:xfrm>
            </p:grpSpPr>
            <p:sp>
              <p:nvSpPr>
                <p:cNvPr id="3849" name="Google Shape;3849;p9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99"/>
              <p:cNvGrpSpPr/>
              <p:nvPr/>
            </p:nvGrpSpPr>
            <p:grpSpPr>
              <a:xfrm>
                <a:off x="4883902" y="3648033"/>
                <a:ext cx="37783" cy="32380"/>
                <a:chOff x="4883902" y="3648033"/>
                <a:chExt cx="37783" cy="32380"/>
              </a:xfrm>
            </p:grpSpPr>
            <p:sp>
              <p:nvSpPr>
                <p:cNvPr id="3852" name="Google Shape;3852;p9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99"/>
              <p:cNvGrpSpPr/>
              <p:nvPr/>
            </p:nvGrpSpPr>
            <p:grpSpPr>
              <a:xfrm>
                <a:off x="4907780" y="3347220"/>
                <a:ext cx="37878" cy="32357"/>
                <a:chOff x="4907780" y="3347220"/>
                <a:chExt cx="37878" cy="32357"/>
              </a:xfrm>
            </p:grpSpPr>
            <p:sp>
              <p:nvSpPr>
                <p:cNvPr id="3855" name="Google Shape;3855;p9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9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99"/>
              <p:cNvGrpSpPr/>
              <p:nvPr/>
            </p:nvGrpSpPr>
            <p:grpSpPr>
              <a:xfrm>
                <a:off x="5065048" y="3738150"/>
                <a:ext cx="37783" cy="32364"/>
                <a:chOff x="5065048" y="3738150"/>
                <a:chExt cx="37783" cy="32364"/>
              </a:xfrm>
            </p:grpSpPr>
            <p:sp>
              <p:nvSpPr>
                <p:cNvPr id="3858" name="Google Shape;3858;p9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99"/>
              <p:cNvGrpSpPr/>
              <p:nvPr/>
            </p:nvGrpSpPr>
            <p:grpSpPr>
              <a:xfrm>
                <a:off x="5071616" y="3284615"/>
                <a:ext cx="37783" cy="32357"/>
                <a:chOff x="5071616" y="3284615"/>
                <a:chExt cx="37783" cy="32357"/>
              </a:xfrm>
            </p:grpSpPr>
            <p:sp>
              <p:nvSpPr>
                <p:cNvPr id="3861" name="Google Shape;3861;p9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99"/>
              <p:cNvGrpSpPr/>
              <p:nvPr/>
            </p:nvGrpSpPr>
            <p:grpSpPr>
              <a:xfrm>
                <a:off x="5389291" y="3759921"/>
                <a:ext cx="37783" cy="32380"/>
                <a:chOff x="5389291" y="3759921"/>
                <a:chExt cx="37783" cy="32380"/>
              </a:xfrm>
            </p:grpSpPr>
            <p:sp>
              <p:nvSpPr>
                <p:cNvPr id="3864" name="Google Shape;3864;p9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99"/>
              <p:cNvGrpSpPr/>
              <p:nvPr/>
            </p:nvGrpSpPr>
            <p:grpSpPr>
              <a:xfrm>
                <a:off x="5431534" y="3632932"/>
                <a:ext cx="37878" cy="32451"/>
                <a:chOff x="5431534" y="3632932"/>
                <a:chExt cx="37878" cy="32451"/>
              </a:xfrm>
            </p:grpSpPr>
            <p:sp>
              <p:nvSpPr>
                <p:cNvPr id="3867" name="Google Shape;3867;p9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9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99"/>
              <p:cNvGrpSpPr/>
              <p:nvPr/>
            </p:nvGrpSpPr>
            <p:grpSpPr>
              <a:xfrm>
                <a:off x="5540755" y="3544829"/>
                <a:ext cx="37783" cy="32357"/>
                <a:chOff x="5540755" y="3544829"/>
                <a:chExt cx="37783" cy="32357"/>
              </a:xfrm>
            </p:grpSpPr>
            <p:sp>
              <p:nvSpPr>
                <p:cNvPr id="3870" name="Google Shape;3870;p9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9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99"/>
              <p:cNvGrpSpPr/>
              <p:nvPr/>
            </p:nvGrpSpPr>
            <p:grpSpPr>
              <a:xfrm>
                <a:off x="5579293" y="3412107"/>
                <a:ext cx="37776" cy="32357"/>
                <a:chOff x="5579293" y="3412107"/>
                <a:chExt cx="37776" cy="32357"/>
              </a:xfrm>
            </p:grpSpPr>
            <p:sp>
              <p:nvSpPr>
                <p:cNvPr id="3873" name="Google Shape;3873;p9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99"/>
              <p:cNvGrpSpPr/>
              <p:nvPr/>
            </p:nvGrpSpPr>
            <p:grpSpPr>
              <a:xfrm>
                <a:off x="5801346" y="3284615"/>
                <a:ext cx="37783" cy="32357"/>
                <a:chOff x="5801346" y="3284615"/>
                <a:chExt cx="37783" cy="32357"/>
              </a:xfrm>
            </p:grpSpPr>
            <p:sp>
              <p:nvSpPr>
                <p:cNvPr id="3876" name="Google Shape;3876;p9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99"/>
              <p:cNvGrpSpPr/>
              <p:nvPr/>
            </p:nvGrpSpPr>
            <p:grpSpPr>
              <a:xfrm>
                <a:off x="5763578" y="3399067"/>
                <a:ext cx="37776" cy="32364"/>
                <a:chOff x="5763578" y="3399067"/>
                <a:chExt cx="37776" cy="32364"/>
              </a:xfrm>
            </p:grpSpPr>
            <p:sp>
              <p:nvSpPr>
                <p:cNvPr id="3879" name="Google Shape;3879;p9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9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99"/>
              <p:cNvGrpSpPr/>
              <p:nvPr/>
            </p:nvGrpSpPr>
            <p:grpSpPr>
              <a:xfrm>
                <a:off x="5395858" y="3230952"/>
                <a:ext cx="37776" cy="32364"/>
                <a:chOff x="5395858" y="3230952"/>
                <a:chExt cx="37776" cy="32364"/>
              </a:xfrm>
            </p:grpSpPr>
            <p:sp>
              <p:nvSpPr>
                <p:cNvPr id="3882" name="Google Shape;3882;p9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99"/>
              <p:cNvGrpSpPr/>
              <p:nvPr/>
            </p:nvGrpSpPr>
            <p:grpSpPr>
              <a:xfrm>
                <a:off x="5264088" y="3188237"/>
                <a:ext cx="37776" cy="32357"/>
                <a:chOff x="5264088" y="3188237"/>
                <a:chExt cx="37776" cy="32357"/>
              </a:xfrm>
            </p:grpSpPr>
            <p:sp>
              <p:nvSpPr>
                <p:cNvPr id="3885" name="Google Shape;3885;p9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9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99"/>
              <p:cNvGrpSpPr/>
              <p:nvPr/>
            </p:nvGrpSpPr>
            <p:grpSpPr>
              <a:xfrm>
                <a:off x="5585758" y="3237425"/>
                <a:ext cx="37878" cy="32357"/>
                <a:chOff x="5585758" y="3237425"/>
                <a:chExt cx="37878" cy="32357"/>
              </a:xfrm>
            </p:grpSpPr>
            <p:sp>
              <p:nvSpPr>
                <p:cNvPr id="3888" name="Google Shape;3888;p9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99"/>
              <p:cNvGrpSpPr/>
              <p:nvPr/>
            </p:nvGrpSpPr>
            <p:grpSpPr>
              <a:xfrm>
                <a:off x="4874196" y="3291088"/>
                <a:ext cx="37878" cy="32451"/>
                <a:chOff x="4874196" y="3291088"/>
                <a:chExt cx="37878" cy="32451"/>
              </a:xfrm>
            </p:grpSpPr>
            <p:sp>
              <p:nvSpPr>
                <p:cNvPr id="3891" name="Google Shape;3891;p9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99"/>
              <p:cNvGrpSpPr/>
              <p:nvPr/>
            </p:nvGrpSpPr>
            <p:grpSpPr>
              <a:xfrm>
                <a:off x="5197770" y="3785466"/>
                <a:ext cx="37783" cy="32427"/>
                <a:chOff x="5197770" y="3785466"/>
                <a:chExt cx="37783" cy="32427"/>
              </a:xfrm>
            </p:grpSpPr>
            <p:sp>
              <p:nvSpPr>
                <p:cNvPr id="3894" name="Google Shape;3894;p9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9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99"/>
              <p:cNvGrpSpPr/>
              <p:nvPr/>
            </p:nvGrpSpPr>
            <p:grpSpPr>
              <a:xfrm>
                <a:off x="5177699" y="3492117"/>
                <a:ext cx="37776" cy="32357"/>
                <a:chOff x="5177699" y="3492117"/>
                <a:chExt cx="37776" cy="32357"/>
              </a:xfrm>
            </p:grpSpPr>
            <p:sp>
              <p:nvSpPr>
                <p:cNvPr id="3897" name="Google Shape;3897;p9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9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99"/>
              <p:cNvGrpSpPr/>
              <p:nvPr/>
            </p:nvGrpSpPr>
            <p:grpSpPr>
              <a:xfrm>
                <a:off x="5349431" y="3622346"/>
                <a:ext cx="37870" cy="32380"/>
                <a:chOff x="5349431" y="3622346"/>
                <a:chExt cx="37870" cy="32380"/>
              </a:xfrm>
            </p:grpSpPr>
            <p:sp>
              <p:nvSpPr>
                <p:cNvPr id="3900" name="Google Shape;3900;p9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9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99"/>
              <p:cNvGrpSpPr/>
              <p:nvPr/>
            </p:nvGrpSpPr>
            <p:grpSpPr>
              <a:xfrm>
                <a:off x="5068855" y="3563980"/>
                <a:ext cx="53954" cy="46223"/>
                <a:chOff x="5068855" y="3563980"/>
                <a:chExt cx="53954" cy="46223"/>
              </a:xfrm>
            </p:grpSpPr>
            <p:sp>
              <p:nvSpPr>
                <p:cNvPr id="3903" name="Google Shape;3903;p9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9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99"/>
              <p:cNvGrpSpPr/>
              <p:nvPr/>
            </p:nvGrpSpPr>
            <p:grpSpPr>
              <a:xfrm>
                <a:off x="5037654" y="3392507"/>
                <a:ext cx="37870" cy="32451"/>
                <a:chOff x="5037654" y="3392507"/>
                <a:chExt cx="37870" cy="32451"/>
              </a:xfrm>
            </p:grpSpPr>
            <p:sp>
              <p:nvSpPr>
                <p:cNvPr id="3906" name="Google Shape;3906;p9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9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99"/>
              <p:cNvGrpSpPr/>
              <p:nvPr/>
            </p:nvGrpSpPr>
            <p:grpSpPr>
              <a:xfrm>
                <a:off x="5456560" y="3368629"/>
                <a:ext cx="37870" cy="32451"/>
                <a:chOff x="5456560" y="3368629"/>
                <a:chExt cx="37870" cy="32451"/>
              </a:xfrm>
            </p:grpSpPr>
            <p:sp>
              <p:nvSpPr>
                <p:cNvPr id="3909" name="Google Shape;3909;p9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9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99"/>
              <p:cNvGrpSpPr/>
              <p:nvPr/>
            </p:nvGrpSpPr>
            <p:grpSpPr>
              <a:xfrm>
                <a:off x="4755749" y="3501516"/>
                <a:ext cx="46246" cy="39608"/>
                <a:chOff x="4755749" y="3501516"/>
                <a:chExt cx="46246" cy="39608"/>
              </a:xfrm>
            </p:grpSpPr>
            <p:sp>
              <p:nvSpPr>
                <p:cNvPr id="3912" name="Google Shape;3912;p9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9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99"/>
              <p:cNvGrpSpPr/>
              <p:nvPr/>
            </p:nvGrpSpPr>
            <p:grpSpPr>
              <a:xfrm>
                <a:off x="4681346" y="3485582"/>
                <a:ext cx="37783" cy="32427"/>
                <a:chOff x="4681346" y="3485582"/>
                <a:chExt cx="37783" cy="32427"/>
              </a:xfrm>
            </p:grpSpPr>
            <p:sp>
              <p:nvSpPr>
                <p:cNvPr id="3915" name="Google Shape;3915;p9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9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99"/>
              <p:cNvGrpSpPr/>
              <p:nvPr/>
            </p:nvGrpSpPr>
            <p:grpSpPr>
              <a:xfrm>
                <a:off x="4767067" y="3291088"/>
                <a:ext cx="37878" cy="32451"/>
                <a:chOff x="4767067" y="3291088"/>
                <a:chExt cx="37878" cy="32451"/>
              </a:xfrm>
            </p:grpSpPr>
            <p:sp>
              <p:nvSpPr>
                <p:cNvPr id="3918" name="Google Shape;3918;p9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9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99"/>
              <p:cNvGrpSpPr/>
              <p:nvPr/>
            </p:nvGrpSpPr>
            <p:grpSpPr>
              <a:xfrm>
                <a:off x="4687819" y="3405539"/>
                <a:ext cx="37776" cy="32451"/>
                <a:chOff x="4687819" y="3405539"/>
                <a:chExt cx="37776" cy="32451"/>
              </a:xfrm>
            </p:grpSpPr>
            <p:sp>
              <p:nvSpPr>
                <p:cNvPr id="3921" name="Google Shape;3921;p9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9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99"/>
              <p:cNvGrpSpPr/>
              <p:nvPr/>
            </p:nvGrpSpPr>
            <p:grpSpPr>
              <a:xfrm>
                <a:off x="4923101" y="3444809"/>
                <a:ext cx="52813" cy="45318"/>
                <a:chOff x="4923101" y="3444809"/>
                <a:chExt cx="52813" cy="45318"/>
              </a:xfrm>
            </p:grpSpPr>
            <p:sp>
              <p:nvSpPr>
                <p:cNvPr id="3924" name="Google Shape;3924;p9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9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99"/>
              <p:cNvGrpSpPr/>
              <p:nvPr/>
            </p:nvGrpSpPr>
            <p:grpSpPr>
              <a:xfrm>
                <a:off x="4846040" y="3654750"/>
                <a:ext cx="31405" cy="26993"/>
                <a:chOff x="4846040" y="3654750"/>
                <a:chExt cx="31405" cy="26993"/>
              </a:xfrm>
            </p:grpSpPr>
            <p:sp>
              <p:nvSpPr>
                <p:cNvPr id="3927" name="Google Shape;3927;p9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9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99"/>
              <p:cNvGrpSpPr/>
              <p:nvPr/>
            </p:nvGrpSpPr>
            <p:grpSpPr>
              <a:xfrm>
                <a:off x="4925673" y="3691700"/>
                <a:ext cx="40253" cy="34472"/>
                <a:chOff x="4925673" y="3691700"/>
                <a:chExt cx="40253" cy="34472"/>
              </a:xfrm>
            </p:grpSpPr>
            <p:sp>
              <p:nvSpPr>
                <p:cNvPr id="3930" name="Google Shape;3930;p9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99"/>
              <p:cNvGrpSpPr/>
              <p:nvPr/>
            </p:nvGrpSpPr>
            <p:grpSpPr>
              <a:xfrm>
                <a:off x="4894653" y="3740848"/>
                <a:ext cx="31405" cy="26906"/>
                <a:chOff x="4894653" y="3740848"/>
                <a:chExt cx="31405" cy="26906"/>
              </a:xfrm>
            </p:grpSpPr>
            <p:sp>
              <p:nvSpPr>
                <p:cNvPr id="3933" name="Google Shape;3933;p9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9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99"/>
              <p:cNvGrpSpPr/>
              <p:nvPr/>
            </p:nvGrpSpPr>
            <p:grpSpPr>
              <a:xfrm>
                <a:off x="4962300" y="3696348"/>
                <a:ext cx="38255" cy="32773"/>
                <a:chOff x="4962300" y="3696348"/>
                <a:chExt cx="38255" cy="32773"/>
              </a:xfrm>
            </p:grpSpPr>
            <p:sp>
              <p:nvSpPr>
                <p:cNvPr id="3936" name="Google Shape;3936;p9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99"/>
              <p:cNvGrpSpPr/>
              <p:nvPr/>
            </p:nvGrpSpPr>
            <p:grpSpPr>
              <a:xfrm>
                <a:off x="4980185" y="3743349"/>
                <a:ext cx="31499" cy="26969"/>
                <a:chOff x="4980185" y="3743349"/>
                <a:chExt cx="31499" cy="26969"/>
              </a:xfrm>
            </p:grpSpPr>
            <p:sp>
              <p:nvSpPr>
                <p:cNvPr id="3939" name="Google Shape;3939;p9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99"/>
              <p:cNvGrpSpPr/>
              <p:nvPr/>
            </p:nvGrpSpPr>
            <p:grpSpPr>
              <a:xfrm>
                <a:off x="5013768" y="3734312"/>
                <a:ext cx="31499" cy="26969"/>
                <a:chOff x="5013768" y="3734312"/>
                <a:chExt cx="31499" cy="26969"/>
              </a:xfrm>
            </p:grpSpPr>
            <p:sp>
              <p:nvSpPr>
                <p:cNvPr id="3942" name="Google Shape;3942;p9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9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99"/>
              <p:cNvGrpSpPr/>
              <p:nvPr/>
            </p:nvGrpSpPr>
            <p:grpSpPr>
              <a:xfrm>
                <a:off x="5036703" y="3764545"/>
                <a:ext cx="31499" cy="26898"/>
                <a:chOff x="5036703" y="3764545"/>
                <a:chExt cx="31499" cy="26898"/>
              </a:xfrm>
            </p:grpSpPr>
            <p:sp>
              <p:nvSpPr>
                <p:cNvPr id="3945" name="Google Shape;3945;p9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99"/>
              <p:cNvGrpSpPr/>
              <p:nvPr/>
            </p:nvGrpSpPr>
            <p:grpSpPr>
              <a:xfrm>
                <a:off x="4953546" y="3768352"/>
                <a:ext cx="31405" cy="26898"/>
                <a:chOff x="4953546" y="3768352"/>
                <a:chExt cx="31405" cy="26898"/>
              </a:xfrm>
            </p:grpSpPr>
            <p:sp>
              <p:nvSpPr>
                <p:cNvPr id="3948" name="Google Shape;3948;p9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9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99"/>
              <p:cNvGrpSpPr/>
              <p:nvPr/>
            </p:nvGrpSpPr>
            <p:grpSpPr>
              <a:xfrm>
                <a:off x="4964770" y="3814016"/>
                <a:ext cx="31499" cy="26993"/>
                <a:chOff x="4964770" y="3814016"/>
                <a:chExt cx="31499" cy="26993"/>
              </a:xfrm>
            </p:grpSpPr>
            <p:sp>
              <p:nvSpPr>
                <p:cNvPr id="3951" name="Google Shape;3951;p9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9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99"/>
              <p:cNvGrpSpPr/>
              <p:nvPr/>
            </p:nvGrpSpPr>
            <p:grpSpPr>
              <a:xfrm>
                <a:off x="4923290" y="3800504"/>
                <a:ext cx="31468" cy="26898"/>
                <a:chOff x="4923290" y="3800504"/>
                <a:chExt cx="31468" cy="26898"/>
              </a:xfrm>
            </p:grpSpPr>
            <p:sp>
              <p:nvSpPr>
                <p:cNvPr id="3954" name="Google Shape;3954;p9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99"/>
              <p:cNvGrpSpPr/>
              <p:nvPr/>
            </p:nvGrpSpPr>
            <p:grpSpPr>
              <a:xfrm>
                <a:off x="5108534" y="3650943"/>
                <a:ext cx="31405" cy="26993"/>
                <a:chOff x="5108534" y="3650943"/>
                <a:chExt cx="31405" cy="26993"/>
              </a:xfrm>
            </p:grpSpPr>
            <p:sp>
              <p:nvSpPr>
                <p:cNvPr id="3957" name="Google Shape;3957;p9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99"/>
              <p:cNvGrpSpPr/>
              <p:nvPr/>
            </p:nvGrpSpPr>
            <p:grpSpPr>
              <a:xfrm>
                <a:off x="5119380" y="3760739"/>
                <a:ext cx="31499" cy="26993"/>
                <a:chOff x="5119380" y="3760739"/>
                <a:chExt cx="31499" cy="26993"/>
              </a:xfrm>
            </p:grpSpPr>
            <p:sp>
              <p:nvSpPr>
                <p:cNvPr id="3960" name="Google Shape;3960;p9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99"/>
              <p:cNvGrpSpPr/>
              <p:nvPr/>
            </p:nvGrpSpPr>
            <p:grpSpPr>
              <a:xfrm>
                <a:off x="5119380" y="3788235"/>
                <a:ext cx="31499" cy="26993"/>
                <a:chOff x="5119380" y="3788235"/>
                <a:chExt cx="31499" cy="26993"/>
              </a:xfrm>
            </p:grpSpPr>
            <p:sp>
              <p:nvSpPr>
                <p:cNvPr id="3963" name="Google Shape;3963;p9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9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99"/>
              <p:cNvGrpSpPr/>
              <p:nvPr/>
            </p:nvGrpSpPr>
            <p:grpSpPr>
              <a:xfrm>
                <a:off x="5158005" y="3875284"/>
                <a:ext cx="31405" cy="27001"/>
                <a:chOff x="5158005" y="3875284"/>
                <a:chExt cx="31405" cy="27001"/>
              </a:xfrm>
            </p:grpSpPr>
            <p:sp>
              <p:nvSpPr>
                <p:cNvPr id="3966" name="Google Shape;3966;p9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99"/>
              <p:cNvGrpSpPr/>
              <p:nvPr/>
            </p:nvGrpSpPr>
            <p:grpSpPr>
              <a:xfrm>
                <a:off x="5233163" y="3764545"/>
                <a:ext cx="31499" cy="26898"/>
                <a:chOff x="5233163" y="3764545"/>
                <a:chExt cx="31499" cy="26898"/>
              </a:xfrm>
            </p:grpSpPr>
            <p:sp>
              <p:nvSpPr>
                <p:cNvPr id="3969" name="Google Shape;3969;p9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99"/>
              <p:cNvGrpSpPr/>
              <p:nvPr/>
            </p:nvGrpSpPr>
            <p:grpSpPr>
              <a:xfrm>
                <a:off x="5276168" y="3805545"/>
                <a:ext cx="31499" cy="26906"/>
                <a:chOff x="5276168" y="3805545"/>
                <a:chExt cx="31499" cy="26906"/>
              </a:xfrm>
            </p:grpSpPr>
            <p:sp>
              <p:nvSpPr>
                <p:cNvPr id="3972" name="Google Shape;3972;p9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9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99"/>
              <p:cNvGrpSpPr/>
              <p:nvPr/>
            </p:nvGrpSpPr>
            <p:grpSpPr>
              <a:xfrm>
                <a:off x="5294053" y="3851933"/>
                <a:ext cx="31405" cy="26945"/>
                <a:chOff x="5294053" y="3851933"/>
                <a:chExt cx="31405" cy="26945"/>
              </a:xfrm>
            </p:grpSpPr>
            <p:sp>
              <p:nvSpPr>
                <p:cNvPr id="3975" name="Google Shape;3975;p9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9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99"/>
              <p:cNvGrpSpPr/>
              <p:nvPr/>
            </p:nvGrpSpPr>
            <p:grpSpPr>
              <a:xfrm>
                <a:off x="5341723" y="3851902"/>
                <a:ext cx="31405" cy="26977"/>
                <a:chOff x="5341723" y="3851902"/>
                <a:chExt cx="31405" cy="26977"/>
              </a:xfrm>
            </p:grpSpPr>
            <p:sp>
              <p:nvSpPr>
                <p:cNvPr id="3978" name="Google Shape;3978;p9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99"/>
              <p:cNvGrpSpPr/>
              <p:nvPr/>
            </p:nvGrpSpPr>
            <p:grpSpPr>
              <a:xfrm>
                <a:off x="5054871" y="3507855"/>
                <a:ext cx="31405" cy="26993"/>
                <a:chOff x="5054871" y="3507855"/>
                <a:chExt cx="31405" cy="26993"/>
              </a:xfrm>
            </p:grpSpPr>
            <p:sp>
              <p:nvSpPr>
                <p:cNvPr id="3981" name="Google Shape;3981;p9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99"/>
              <p:cNvGrpSpPr/>
              <p:nvPr/>
            </p:nvGrpSpPr>
            <p:grpSpPr>
              <a:xfrm>
                <a:off x="4876579" y="3675325"/>
                <a:ext cx="31405" cy="26969"/>
                <a:chOff x="4876579" y="3675325"/>
                <a:chExt cx="31405" cy="26969"/>
              </a:xfrm>
            </p:grpSpPr>
            <p:sp>
              <p:nvSpPr>
                <p:cNvPr id="3984" name="Google Shape;3984;p9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99"/>
              <p:cNvGrpSpPr/>
              <p:nvPr/>
            </p:nvGrpSpPr>
            <p:grpSpPr>
              <a:xfrm>
                <a:off x="4842233" y="3688333"/>
                <a:ext cx="31405" cy="26993"/>
                <a:chOff x="4842233" y="3688333"/>
                <a:chExt cx="31405" cy="26993"/>
              </a:xfrm>
            </p:grpSpPr>
            <p:sp>
              <p:nvSpPr>
                <p:cNvPr id="3987" name="Google Shape;3987;p9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99"/>
              <p:cNvGrpSpPr/>
              <p:nvPr/>
            </p:nvGrpSpPr>
            <p:grpSpPr>
              <a:xfrm>
                <a:off x="5187876" y="3608032"/>
                <a:ext cx="31405" cy="27001"/>
                <a:chOff x="5187876" y="3608032"/>
                <a:chExt cx="31405" cy="27001"/>
              </a:xfrm>
            </p:grpSpPr>
            <p:sp>
              <p:nvSpPr>
                <p:cNvPr id="3990" name="Google Shape;3990;p9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2" name="Google Shape;3992;p9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9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4" name="Google Shape;3994;p99"/>
              <p:cNvGrpSpPr/>
              <p:nvPr/>
            </p:nvGrpSpPr>
            <p:grpSpPr>
              <a:xfrm>
                <a:off x="5269224" y="3304167"/>
                <a:ext cx="40253" cy="34402"/>
                <a:chOff x="5269224" y="3304167"/>
                <a:chExt cx="40253" cy="34402"/>
              </a:xfrm>
            </p:grpSpPr>
            <p:sp>
              <p:nvSpPr>
                <p:cNvPr id="3995" name="Google Shape;3995;p9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9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99"/>
              <p:cNvGrpSpPr/>
              <p:nvPr/>
            </p:nvGrpSpPr>
            <p:grpSpPr>
              <a:xfrm>
                <a:off x="5327354" y="3476615"/>
                <a:ext cx="49864" cy="42723"/>
                <a:chOff x="5327354" y="3476615"/>
                <a:chExt cx="49864" cy="42723"/>
              </a:xfrm>
            </p:grpSpPr>
            <p:sp>
              <p:nvSpPr>
                <p:cNvPr id="3998" name="Google Shape;3998;p9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9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0" name="Google Shape;4000;p9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9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99"/>
              <p:cNvGrpSpPr/>
              <p:nvPr/>
            </p:nvGrpSpPr>
            <p:grpSpPr>
              <a:xfrm>
                <a:off x="5341723" y="3775957"/>
                <a:ext cx="31405" cy="26898"/>
                <a:chOff x="5341723" y="3775957"/>
                <a:chExt cx="31405" cy="26898"/>
              </a:xfrm>
            </p:grpSpPr>
            <p:sp>
              <p:nvSpPr>
                <p:cNvPr id="4003" name="Google Shape;4003;p9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9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99"/>
              <p:cNvGrpSpPr/>
              <p:nvPr/>
            </p:nvGrpSpPr>
            <p:grpSpPr>
              <a:xfrm>
                <a:off x="5439053" y="3699274"/>
                <a:ext cx="31405" cy="26898"/>
                <a:chOff x="5439053" y="3699274"/>
                <a:chExt cx="31405" cy="26898"/>
              </a:xfrm>
            </p:grpSpPr>
            <p:sp>
              <p:nvSpPr>
                <p:cNvPr id="4006" name="Google Shape;4006;p9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99"/>
              <p:cNvGrpSpPr/>
              <p:nvPr/>
            </p:nvGrpSpPr>
            <p:grpSpPr>
              <a:xfrm>
                <a:off x="5412414" y="3622307"/>
                <a:ext cx="31499" cy="26993"/>
                <a:chOff x="5412414" y="3622307"/>
                <a:chExt cx="31499" cy="26993"/>
              </a:xfrm>
            </p:grpSpPr>
            <p:sp>
              <p:nvSpPr>
                <p:cNvPr id="4009" name="Google Shape;4009;p9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99"/>
              <p:cNvGrpSpPr/>
              <p:nvPr/>
            </p:nvGrpSpPr>
            <p:grpSpPr>
              <a:xfrm>
                <a:off x="5476254" y="3473949"/>
                <a:ext cx="26835" cy="26930"/>
                <a:chOff x="5476254" y="3473949"/>
                <a:chExt cx="26835" cy="26930"/>
              </a:xfrm>
            </p:grpSpPr>
            <p:sp>
              <p:nvSpPr>
                <p:cNvPr id="4012" name="Google Shape;4012;p9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99"/>
              <p:cNvGrpSpPr/>
              <p:nvPr/>
            </p:nvGrpSpPr>
            <p:grpSpPr>
              <a:xfrm>
                <a:off x="5564547" y="3481594"/>
                <a:ext cx="31397" cy="26898"/>
                <a:chOff x="5564547" y="3481594"/>
                <a:chExt cx="31397" cy="26898"/>
              </a:xfrm>
            </p:grpSpPr>
            <p:sp>
              <p:nvSpPr>
                <p:cNvPr id="4015" name="Google Shape;4015;p9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99"/>
              <p:cNvGrpSpPr/>
              <p:nvPr/>
            </p:nvGrpSpPr>
            <p:grpSpPr>
              <a:xfrm>
                <a:off x="5534101" y="3470174"/>
                <a:ext cx="31397" cy="26906"/>
                <a:chOff x="5534101" y="3470174"/>
                <a:chExt cx="31397" cy="26906"/>
              </a:xfrm>
            </p:grpSpPr>
            <p:sp>
              <p:nvSpPr>
                <p:cNvPr id="4018" name="Google Shape;4018;p9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99"/>
              <p:cNvGrpSpPr/>
              <p:nvPr/>
            </p:nvGrpSpPr>
            <p:grpSpPr>
              <a:xfrm>
                <a:off x="5610879" y="3314486"/>
                <a:ext cx="31499" cy="26938"/>
                <a:chOff x="5610879" y="3314486"/>
                <a:chExt cx="31499" cy="26938"/>
              </a:xfrm>
            </p:grpSpPr>
            <p:sp>
              <p:nvSpPr>
                <p:cNvPr id="4021" name="Google Shape;4021;p9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99"/>
              <p:cNvGrpSpPr/>
              <p:nvPr/>
            </p:nvGrpSpPr>
            <p:grpSpPr>
              <a:xfrm>
                <a:off x="4834525" y="3501382"/>
                <a:ext cx="31499" cy="26898"/>
                <a:chOff x="4834525" y="3501382"/>
                <a:chExt cx="31499" cy="26898"/>
              </a:xfrm>
            </p:grpSpPr>
            <p:sp>
              <p:nvSpPr>
                <p:cNvPr id="4024" name="Google Shape;4024;p9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9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99"/>
              <p:cNvGrpSpPr/>
              <p:nvPr/>
            </p:nvGrpSpPr>
            <p:grpSpPr>
              <a:xfrm>
                <a:off x="4898460" y="3580158"/>
                <a:ext cx="31405" cy="26898"/>
                <a:chOff x="4898460" y="3580158"/>
                <a:chExt cx="31405" cy="26898"/>
              </a:xfrm>
            </p:grpSpPr>
            <p:sp>
              <p:nvSpPr>
                <p:cNvPr id="4027" name="Google Shape;4027;p9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99"/>
              <p:cNvGrpSpPr/>
              <p:nvPr/>
            </p:nvGrpSpPr>
            <p:grpSpPr>
              <a:xfrm>
                <a:off x="4882667" y="3608032"/>
                <a:ext cx="31499" cy="27001"/>
                <a:chOff x="4882667" y="3608032"/>
                <a:chExt cx="31499" cy="27001"/>
              </a:xfrm>
            </p:grpSpPr>
            <p:sp>
              <p:nvSpPr>
                <p:cNvPr id="4030" name="Google Shape;4030;p9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9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99"/>
              <p:cNvGrpSpPr/>
              <p:nvPr/>
            </p:nvGrpSpPr>
            <p:grpSpPr>
              <a:xfrm>
                <a:off x="4843373" y="3631407"/>
                <a:ext cx="16273" cy="16186"/>
                <a:chOff x="4843373" y="3631407"/>
                <a:chExt cx="16273" cy="16186"/>
              </a:xfrm>
            </p:grpSpPr>
            <p:sp>
              <p:nvSpPr>
                <p:cNvPr id="4033" name="Google Shape;4033;p9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99"/>
              <p:cNvGrpSpPr/>
              <p:nvPr/>
            </p:nvGrpSpPr>
            <p:grpSpPr>
              <a:xfrm>
                <a:off x="4727773" y="3591578"/>
                <a:ext cx="31499" cy="26898"/>
                <a:chOff x="4727773" y="3591578"/>
                <a:chExt cx="31499" cy="26898"/>
              </a:xfrm>
            </p:grpSpPr>
            <p:sp>
              <p:nvSpPr>
                <p:cNvPr id="4036" name="Google Shape;4036;p9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9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8" name="Google Shape;4038;p9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9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0" name="Google Shape;4040;p99"/>
              <p:cNvGrpSpPr/>
              <p:nvPr/>
            </p:nvGrpSpPr>
            <p:grpSpPr>
              <a:xfrm>
                <a:off x="4609421" y="3577398"/>
                <a:ext cx="31499" cy="27001"/>
                <a:chOff x="4609421" y="3577398"/>
                <a:chExt cx="31499" cy="27001"/>
              </a:xfrm>
            </p:grpSpPr>
            <p:sp>
              <p:nvSpPr>
                <p:cNvPr id="4041" name="Google Shape;4041;p9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9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99"/>
              <p:cNvGrpSpPr/>
              <p:nvPr/>
            </p:nvGrpSpPr>
            <p:grpSpPr>
              <a:xfrm>
                <a:off x="4649289" y="3577398"/>
                <a:ext cx="31499" cy="27001"/>
                <a:chOff x="4649289" y="3577398"/>
                <a:chExt cx="31499" cy="27001"/>
              </a:xfrm>
            </p:grpSpPr>
            <p:sp>
              <p:nvSpPr>
                <p:cNvPr id="4044" name="Google Shape;4044;p9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9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99"/>
              <p:cNvGrpSpPr/>
              <p:nvPr/>
            </p:nvGrpSpPr>
            <p:grpSpPr>
              <a:xfrm>
                <a:off x="4605614" y="3639523"/>
                <a:ext cx="31499" cy="26906"/>
                <a:chOff x="4605614" y="3639523"/>
                <a:chExt cx="31499" cy="26906"/>
              </a:xfrm>
            </p:grpSpPr>
            <p:sp>
              <p:nvSpPr>
                <p:cNvPr id="4047" name="Google Shape;4047;p9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9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99"/>
              <p:cNvGrpSpPr/>
              <p:nvPr/>
            </p:nvGrpSpPr>
            <p:grpSpPr>
              <a:xfrm>
                <a:off x="4785149" y="3618846"/>
                <a:ext cx="26930" cy="26843"/>
                <a:chOff x="4785149" y="3618846"/>
                <a:chExt cx="26930" cy="26843"/>
              </a:xfrm>
            </p:grpSpPr>
            <p:sp>
              <p:nvSpPr>
                <p:cNvPr id="4050" name="Google Shape;4050;p9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9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99"/>
              <p:cNvGrpSpPr/>
              <p:nvPr/>
            </p:nvGrpSpPr>
            <p:grpSpPr>
              <a:xfrm>
                <a:off x="4810167" y="3601567"/>
                <a:ext cx="31405" cy="26898"/>
                <a:chOff x="4810167" y="3601567"/>
                <a:chExt cx="31405" cy="26898"/>
              </a:xfrm>
            </p:grpSpPr>
            <p:sp>
              <p:nvSpPr>
                <p:cNvPr id="4053" name="Google Shape;4053;p9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9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99"/>
              <p:cNvGrpSpPr/>
              <p:nvPr/>
            </p:nvGrpSpPr>
            <p:grpSpPr>
              <a:xfrm>
                <a:off x="4831002" y="3373230"/>
                <a:ext cx="31405" cy="26898"/>
                <a:chOff x="4831002" y="3373230"/>
                <a:chExt cx="31405" cy="26898"/>
              </a:xfrm>
            </p:grpSpPr>
            <p:sp>
              <p:nvSpPr>
                <p:cNvPr id="4056" name="Google Shape;4056;p9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99"/>
              <p:cNvGrpSpPr/>
              <p:nvPr/>
            </p:nvGrpSpPr>
            <p:grpSpPr>
              <a:xfrm>
                <a:off x="4719311" y="3355054"/>
                <a:ext cx="31499" cy="27001"/>
                <a:chOff x="4719311" y="3355054"/>
                <a:chExt cx="31499" cy="27001"/>
              </a:xfrm>
            </p:grpSpPr>
            <p:sp>
              <p:nvSpPr>
                <p:cNvPr id="4059" name="Google Shape;4059;p9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9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99"/>
              <p:cNvGrpSpPr/>
              <p:nvPr/>
            </p:nvGrpSpPr>
            <p:grpSpPr>
              <a:xfrm>
                <a:off x="4798755" y="3450260"/>
                <a:ext cx="26930" cy="26930"/>
                <a:chOff x="4798755" y="3450260"/>
                <a:chExt cx="26930" cy="26930"/>
              </a:xfrm>
            </p:grpSpPr>
            <p:sp>
              <p:nvSpPr>
                <p:cNvPr id="4062" name="Google Shape;4062;p9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9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99"/>
              <p:cNvGrpSpPr/>
              <p:nvPr/>
            </p:nvGrpSpPr>
            <p:grpSpPr>
              <a:xfrm>
                <a:off x="4645576" y="3467555"/>
                <a:ext cx="31405" cy="26953"/>
                <a:chOff x="4645576" y="3467555"/>
                <a:chExt cx="31405" cy="26953"/>
              </a:xfrm>
            </p:grpSpPr>
            <p:sp>
              <p:nvSpPr>
                <p:cNvPr id="4065" name="Google Shape;4065;p9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9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99"/>
              <p:cNvGrpSpPr/>
              <p:nvPr/>
            </p:nvGrpSpPr>
            <p:grpSpPr>
              <a:xfrm>
                <a:off x="4687631" y="3583965"/>
                <a:ext cx="31499" cy="26898"/>
                <a:chOff x="4687631" y="3583965"/>
                <a:chExt cx="31499" cy="26898"/>
              </a:xfrm>
            </p:grpSpPr>
            <p:sp>
              <p:nvSpPr>
                <p:cNvPr id="4068" name="Google Shape;4068;p9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9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99"/>
              <p:cNvGrpSpPr/>
              <p:nvPr/>
            </p:nvGrpSpPr>
            <p:grpSpPr>
              <a:xfrm>
                <a:off x="4719311" y="3471314"/>
                <a:ext cx="31499" cy="27001"/>
                <a:chOff x="4719311" y="3471314"/>
                <a:chExt cx="31499" cy="27001"/>
              </a:xfrm>
            </p:grpSpPr>
            <p:sp>
              <p:nvSpPr>
                <p:cNvPr id="4071" name="Google Shape;4071;p9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9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99"/>
              <p:cNvGrpSpPr/>
              <p:nvPr/>
            </p:nvGrpSpPr>
            <p:grpSpPr>
              <a:xfrm>
                <a:off x="4719311" y="3434404"/>
                <a:ext cx="31499" cy="26898"/>
                <a:chOff x="4719311" y="3434404"/>
                <a:chExt cx="31499" cy="26898"/>
              </a:xfrm>
            </p:grpSpPr>
            <p:sp>
              <p:nvSpPr>
                <p:cNvPr id="4074" name="Google Shape;4074;p9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9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99"/>
              <p:cNvGrpSpPr/>
              <p:nvPr/>
            </p:nvGrpSpPr>
            <p:grpSpPr>
              <a:xfrm>
                <a:off x="4768876" y="3401772"/>
                <a:ext cx="31499" cy="26898"/>
                <a:chOff x="4768876" y="3401772"/>
                <a:chExt cx="31499" cy="26898"/>
              </a:xfrm>
            </p:grpSpPr>
            <p:sp>
              <p:nvSpPr>
                <p:cNvPr id="4077" name="Google Shape;4077;p9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9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99"/>
              <p:cNvGrpSpPr/>
              <p:nvPr/>
            </p:nvGrpSpPr>
            <p:grpSpPr>
              <a:xfrm>
                <a:off x="4762214" y="3471377"/>
                <a:ext cx="26938" cy="26938"/>
                <a:chOff x="4762214" y="3471377"/>
                <a:chExt cx="26938" cy="26938"/>
              </a:xfrm>
            </p:grpSpPr>
            <p:sp>
              <p:nvSpPr>
                <p:cNvPr id="4080" name="Google Shape;4080;p9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99"/>
              <p:cNvGrpSpPr/>
              <p:nvPr/>
            </p:nvGrpSpPr>
            <p:grpSpPr>
              <a:xfrm>
                <a:off x="4790473" y="3344782"/>
                <a:ext cx="31405" cy="26898"/>
                <a:chOff x="4790473" y="3344782"/>
                <a:chExt cx="31405" cy="26898"/>
              </a:xfrm>
            </p:grpSpPr>
            <p:sp>
              <p:nvSpPr>
                <p:cNvPr id="4083" name="Google Shape;4083;p9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99"/>
              <p:cNvGrpSpPr/>
              <p:nvPr/>
            </p:nvGrpSpPr>
            <p:grpSpPr>
              <a:xfrm>
                <a:off x="4823774" y="3950733"/>
                <a:ext cx="37398" cy="32034"/>
                <a:chOff x="4823774" y="3950733"/>
                <a:chExt cx="37398" cy="32034"/>
              </a:xfrm>
            </p:grpSpPr>
            <p:sp>
              <p:nvSpPr>
                <p:cNvPr id="4086" name="Google Shape;4086;p9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99"/>
              <p:cNvGrpSpPr/>
              <p:nvPr/>
            </p:nvGrpSpPr>
            <p:grpSpPr>
              <a:xfrm>
                <a:off x="4823396" y="4110566"/>
                <a:ext cx="31405" cy="26906"/>
                <a:chOff x="4823396" y="4110566"/>
                <a:chExt cx="31405" cy="26906"/>
              </a:xfrm>
            </p:grpSpPr>
            <p:sp>
              <p:nvSpPr>
                <p:cNvPr id="4089" name="Google Shape;4089;p9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9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99"/>
              <p:cNvGrpSpPr/>
              <p:nvPr/>
            </p:nvGrpSpPr>
            <p:grpSpPr>
              <a:xfrm>
                <a:off x="4838332" y="3821150"/>
                <a:ext cx="31499" cy="26898"/>
                <a:chOff x="4838332" y="3821150"/>
                <a:chExt cx="31499" cy="26898"/>
              </a:xfrm>
            </p:grpSpPr>
            <p:sp>
              <p:nvSpPr>
                <p:cNvPr id="4092" name="Google Shape;4092;p9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9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99"/>
              <p:cNvGrpSpPr/>
              <p:nvPr/>
            </p:nvGrpSpPr>
            <p:grpSpPr>
              <a:xfrm>
                <a:off x="4661275" y="3815007"/>
                <a:ext cx="36824" cy="31523"/>
                <a:chOff x="4661275" y="3815007"/>
                <a:chExt cx="36824" cy="31523"/>
              </a:xfrm>
            </p:grpSpPr>
            <p:sp>
              <p:nvSpPr>
                <p:cNvPr id="4095" name="Google Shape;4095;p9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99"/>
              <p:cNvGrpSpPr/>
              <p:nvPr/>
            </p:nvGrpSpPr>
            <p:grpSpPr>
              <a:xfrm>
                <a:off x="4558998" y="3851037"/>
                <a:ext cx="33591" cy="28699"/>
                <a:chOff x="4558998" y="3851037"/>
                <a:chExt cx="33591" cy="28699"/>
              </a:xfrm>
            </p:grpSpPr>
            <p:sp>
              <p:nvSpPr>
                <p:cNvPr id="4098" name="Google Shape;4098;p9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9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99"/>
              <p:cNvGrpSpPr/>
              <p:nvPr/>
            </p:nvGrpSpPr>
            <p:grpSpPr>
              <a:xfrm>
                <a:off x="4696762" y="3638587"/>
                <a:ext cx="33591" cy="28794"/>
                <a:chOff x="4696762" y="3638587"/>
                <a:chExt cx="33591" cy="28794"/>
              </a:xfrm>
            </p:grpSpPr>
            <p:sp>
              <p:nvSpPr>
                <p:cNvPr id="4101" name="Google Shape;4101;p9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9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99"/>
              <p:cNvGrpSpPr/>
              <p:nvPr/>
            </p:nvGrpSpPr>
            <p:grpSpPr>
              <a:xfrm>
                <a:off x="4929479" y="3939140"/>
                <a:ext cx="33497" cy="28692"/>
                <a:chOff x="4929479" y="3939140"/>
                <a:chExt cx="33497" cy="28692"/>
              </a:xfrm>
            </p:grpSpPr>
            <p:sp>
              <p:nvSpPr>
                <p:cNvPr id="4104" name="Google Shape;4104;p9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9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99"/>
              <p:cNvGrpSpPr/>
              <p:nvPr/>
            </p:nvGrpSpPr>
            <p:grpSpPr>
              <a:xfrm>
                <a:off x="4907119" y="3986039"/>
                <a:ext cx="33497" cy="28699"/>
                <a:chOff x="4907119" y="3986039"/>
                <a:chExt cx="33497" cy="28699"/>
              </a:xfrm>
            </p:grpSpPr>
            <p:sp>
              <p:nvSpPr>
                <p:cNvPr id="4107" name="Google Shape;4107;p9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9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99"/>
              <p:cNvGrpSpPr/>
              <p:nvPr/>
            </p:nvGrpSpPr>
            <p:grpSpPr>
              <a:xfrm>
                <a:off x="4911783" y="4048102"/>
                <a:ext cx="33591" cy="28762"/>
                <a:chOff x="4911783" y="4048102"/>
                <a:chExt cx="33591" cy="28762"/>
              </a:xfrm>
            </p:grpSpPr>
            <p:sp>
              <p:nvSpPr>
                <p:cNvPr id="4110" name="Google Shape;4110;p9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9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2" name="Google Shape;4112;p9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9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4" name="Google Shape;4114;p99"/>
              <p:cNvGrpSpPr/>
              <p:nvPr/>
            </p:nvGrpSpPr>
            <p:grpSpPr>
              <a:xfrm>
                <a:off x="4762623" y="3837847"/>
                <a:ext cx="42416" cy="36273"/>
                <a:chOff x="4762623" y="3837847"/>
                <a:chExt cx="42416" cy="36273"/>
              </a:xfrm>
            </p:grpSpPr>
            <p:sp>
              <p:nvSpPr>
                <p:cNvPr id="4115" name="Google Shape;4115;p9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9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99"/>
              <p:cNvGrpSpPr/>
              <p:nvPr/>
            </p:nvGrpSpPr>
            <p:grpSpPr>
              <a:xfrm>
                <a:off x="4746044" y="4104966"/>
                <a:ext cx="33497" cy="28699"/>
                <a:chOff x="4746044" y="4104966"/>
                <a:chExt cx="33497" cy="28699"/>
              </a:xfrm>
            </p:grpSpPr>
            <p:sp>
              <p:nvSpPr>
                <p:cNvPr id="4118" name="Google Shape;4118;p9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9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99"/>
              <p:cNvGrpSpPr/>
              <p:nvPr/>
            </p:nvGrpSpPr>
            <p:grpSpPr>
              <a:xfrm>
                <a:off x="4859646" y="4162554"/>
                <a:ext cx="33591" cy="28762"/>
                <a:chOff x="4859646" y="4162554"/>
                <a:chExt cx="33591" cy="28762"/>
              </a:xfrm>
            </p:grpSpPr>
            <p:sp>
              <p:nvSpPr>
                <p:cNvPr id="4121" name="Google Shape;4121;p9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3" name="Google Shape;4123;p99"/>
            <p:cNvGrpSpPr/>
            <p:nvPr/>
          </p:nvGrpSpPr>
          <p:grpSpPr>
            <a:xfrm>
              <a:off x="3597785" y="3274438"/>
              <a:ext cx="855610" cy="1122100"/>
              <a:chOff x="3597785" y="3274438"/>
              <a:chExt cx="855610" cy="1122100"/>
            </a:xfrm>
          </p:grpSpPr>
          <p:grpSp>
            <p:nvGrpSpPr>
              <p:cNvPr id="4124" name="Google Shape;4124;p99"/>
              <p:cNvGrpSpPr/>
              <p:nvPr/>
            </p:nvGrpSpPr>
            <p:grpSpPr>
              <a:xfrm>
                <a:off x="3617857" y="3284717"/>
                <a:ext cx="826785" cy="1099165"/>
                <a:chOff x="3617857" y="3284717"/>
                <a:chExt cx="826785" cy="1099165"/>
              </a:xfrm>
            </p:grpSpPr>
            <p:sp>
              <p:nvSpPr>
                <p:cNvPr id="4125" name="Google Shape;4125;p9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9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9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9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9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9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9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9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9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9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9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9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9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9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9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9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9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9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9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9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9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9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9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9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9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9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9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9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9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9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9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9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9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9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9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9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9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99"/>
              <p:cNvGrpSpPr/>
              <p:nvPr/>
            </p:nvGrpSpPr>
            <p:grpSpPr>
              <a:xfrm>
                <a:off x="4180904" y="4251758"/>
                <a:ext cx="37783" cy="32420"/>
                <a:chOff x="4180904" y="4251758"/>
                <a:chExt cx="37783" cy="32420"/>
              </a:xfrm>
            </p:grpSpPr>
            <p:sp>
              <p:nvSpPr>
                <p:cNvPr id="4182" name="Google Shape;4182;p9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9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99"/>
              <p:cNvGrpSpPr/>
              <p:nvPr/>
            </p:nvGrpSpPr>
            <p:grpSpPr>
              <a:xfrm>
                <a:off x="4201644" y="4081324"/>
                <a:ext cx="37783" cy="32364"/>
                <a:chOff x="4201644" y="4081324"/>
                <a:chExt cx="37783" cy="32364"/>
              </a:xfrm>
            </p:grpSpPr>
            <p:sp>
              <p:nvSpPr>
                <p:cNvPr id="4185" name="Google Shape;4185;p9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9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99"/>
              <p:cNvGrpSpPr/>
              <p:nvPr/>
            </p:nvGrpSpPr>
            <p:grpSpPr>
              <a:xfrm>
                <a:off x="4284416" y="3887428"/>
                <a:ext cx="37783" cy="32451"/>
                <a:chOff x="4284416" y="3887428"/>
                <a:chExt cx="37783" cy="32451"/>
              </a:xfrm>
            </p:grpSpPr>
            <p:sp>
              <p:nvSpPr>
                <p:cNvPr id="4188" name="Google Shape;4188;p9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9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99"/>
              <p:cNvGrpSpPr/>
              <p:nvPr/>
            </p:nvGrpSpPr>
            <p:grpSpPr>
              <a:xfrm>
                <a:off x="4223721" y="3860404"/>
                <a:ext cx="37870" cy="32364"/>
                <a:chOff x="4223721" y="3860404"/>
                <a:chExt cx="37870" cy="32364"/>
              </a:xfrm>
            </p:grpSpPr>
            <p:sp>
              <p:nvSpPr>
                <p:cNvPr id="4191" name="Google Shape;4191;p9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99"/>
              <p:cNvGrpSpPr/>
              <p:nvPr/>
            </p:nvGrpSpPr>
            <p:grpSpPr>
              <a:xfrm>
                <a:off x="4104889" y="3699242"/>
                <a:ext cx="37776" cy="32357"/>
                <a:chOff x="4104889" y="3699242"/>
                <a:chExt cx="37776" cy="32357"/>
              </a:xfrm>
            </p:grpSpPr>
            <p:sp>
              <p:nvSpPr>
                <p:cNvPr id="4194" name="Google Shape;4194;p9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99"/>
              <p:cNvGrpSpPr/>
              <p:nvPr/>
            </p:nvGrpSpPr>
            <p:grpSpPr>
              <a:xfrm>
                <a:off x="4143608" y="3475121"/>
                <a:ext cx="37878" cy="32420"/>
                <a:chOff x="4143608" y="3475121"/>
                <a:chExt cx="37878" cy="32420"/>
              </a:xfrm>
            </p:grpSpPr>
            <p:sp>
              <p:nvSpPr>
                <p:cNvPr id="4197" name="Google Shape;4197;p9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99"/>
              <p:cNvGrpSpPr/>
              <p:nvPr/>
            </p:nvGrpSpPr>
            <p:grpSpPr>
              <a:xfrm>
                <a:off x="4217248" y="3570893"/>
                <a:ext cx="37776" cy="32364"/>
                <a:chOff x="4217248" y="3570893"/>
                <a:chExt cx="37776" cy="32364"/>
              </a:xfrm>
            </p:grpSpPr>
            <p:sp>
              <p:nvSpPr>
                <p:cNvPr id="4200" name="Google Shape;4200;p9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99"/>
              <p:cNvGrpSpPr/>
              <p:nvPr/>
            </p:nvGrpSpPr>
            <p:grpSpPr>
              <a:xfrm>
                <a:off x="4255307" y="3431612"/>
                <a:ext cx="37776" cy="32451"/>
                <a:chOff x="4255307" y="3431612"/>
                <a:chExt cx="37776" cy="32451"/>
              </a:xfrm>
            </p:grpSpPr>
            <p:sp>
              <p:nvSpPr>
                <p:cNvPr id="4203" name="Google Shape;4203;p9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99"/>
              <p:cNvGrpSpPr/>
              <p:nvPr/>
            </p:nvGrpSpPr>
            <p:grpSpPr>
              <a:xfrm>
                <a:off x="3853052" y="3577398"/>
                <a:ext cx="37776" cy="32420"/>
                <a:chOff x="3853052" y="3577398"/>
                <a:chExt cx="37776" cy="32420"/>
              </a:xfrm>
            </p:grpSpPr>
            <p:sp>
              <p:nvSpPr>
                <p:cNvPr id="4206" name="Google Shape;4206;p9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9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99"/>
              <p:cNvGrpSpPr/>
              <p:nvPr/>
            </p:nvGrpSpPr>
            <p:grpSpPr>
              <a:xfrm>
                <a:off x="4039908" y="3412107"/>
                <a:ext cx="37776" cy="32357"/>
                <a:chOff x="4039908" y="3412107"/>
                <a:chExt cx="37776" cy="32357"/>
              </a:xfrm>
            </p:grpSpPr>
            <p:sp>
              <p:nvSpPr>
                <p:cNvPr id="4209" name="Google Shape;4209;p9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99"/>
              <p:cNvGrpSpPr/>
              <p:nvPr/>
            </p:nvGrpSpPr>
            <p:grpSpPr>
              <a:xfrm>
                <a:off x="4017360" y="3342061"/>
                <a:ext cx="37870" cy="32380"/>
                <a:chOff x="4017360" y="3342061"/>
                <a:chExt cx="37870" cy="32380"/>
              </a:xfrm>
            </p:grpSpPr>
            <p:sp>
              <p:nvSpPr>
                <p:cNvPr id="4212" name="Google Shape;4212;p9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9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4" name="Google Shape;4214;p9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6" name="Google Shape;4216;p99"/>
              <p:cNvGrpSpPr/>
              <p:nvPr/>
            </p:nvGrpSpPr>
            <p:grpSpPr>
              <a:xfrm>
                <a:off x="3750870" y="3418650"/>
                <a:ext cx="37776" cy="32380"/>
                <a:chOff x="3750870" y="3418650"/>
                <a:chExt cx="37776" cy="32380"/>
              </a:xfrm>
            </p:grpSpPr>
            <p:sp>
              <p:nvSpPr>
                <p:cNvPr id="4217" name="Google Shape;4217;p9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9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99"/>
              <p:cNvGrpSpPr/>
              <p:nvPr/>
            </p:nvGrpSpPr>
            <p:grpSpPr>
              <a:xfrm>
                <a:off x="3632509" y="3274438"/>
                <a:ext cx="37783" cy="32357"/>
                <a:chOff x="3632509" y="3274438"/>
                <a:chExt cx="37783" cy="32357"/>
              </a:xfrm>
            </p:grpSpPr>
            <p:sp>
              <p:nvSpPr>
                <p:cNvPr id="4220" name="Google Shape;4220;p9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99"/>
              <p:cNvGrpSpPr/>
              <p:nvPr/>
            </p:nvGrpSpPr>
            <p:grpSpPr>
              <a:xfrm>
                <a:off x="3906424" y="3297561"/>
                <a:ext cx="37776" cy="32451"/>
                <a:chOff x="3906424" y="3297561"/>
                <a:chExt cx="37776" cy="32451"/>
              </a:xfrm>
            </p:grpSpPr>
            <p:sp>
              <p:nvSpPr>
                <p:cNvPr id="4223" name="Google Shape;4223;p9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99"/>
              <p:cNvGrpSpPr/>
              <p:nvPr/>
            </p:nvGrpSpPr>
            <p:grpSpPr>
              <a:xfrm>
                <a:off x="3866084" y="3412107"/>
                <a:ext cx="37776" cy="32357"/>
                <a:chOff x="3866084" y="3412107"/>
                <a:chExt cx="37776" cy="32357"/>
              </a:xfrm>
            </p:grpSpPr>
            <p:sp>
              <p:nvSpPr>
                <p:cNvPr id="4226" name="Google Shape;4226;p9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99"/>
              <p:cNvGrpSpPr/>
              <p:nvPr/>
            </p:nvGrpSpPr>
            <p:grpSpPr>
              <a:xfrm>
                <a:off x="4023919" y="3766409"/>
                <a:ext cx="37783" cy="32357"/>
                <a:chOff x="4023919" y="3766409"/>
                <a:chExt cx="37783" cy="32357"/>
              </a:xfrm>
            </p:grpSpPr>
            <p:sp>
              <p:nvSpPr>
                <p:cNvPr id="4229" name="Google Shape;4229;p9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99"/>
              <p:cNvGrpSpPr/>
              <p:nvPr/>
            </p:nvGrpSpPr>
            <p:grpSpPr>
              <a:xfrm>
                <a:off x="3973882" y="3779449"/>
                <a:ext cx="37776" cy="32357"/>
                <a:chOff x="3973882" y="3779449"/>
                <a:chExt cx="37776" cy="32357"/>
              </a:xfrm>
            </p:grpSpPr>
            <p:sp>
              <p:nvSpPr>
                <p:cNvPr id="4232" name="Google Shape;4232;p9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99"/>
              <p:cNvGrpSpPr/>
              <p:nvPr/>
            </p:nvGrpSpPr>
            <p:grpSpPr>
              <a:xfrm>
                <a:off x="4073398" y="3838028"/>
                <a:ext cx="37776" cy="32380"/>
                <a:chOff x="4073398" y="3838028"/>
                <a:chExt cx="37776" cy="32380"/>
              </a:xfrm>
            </p:grpSpPr>
            <p:sp>
              <p:nvSpPr>
                <p:cNvPr id="4235" name="Google Shape;4235;p9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99"/>
              <p:cNvGrpSpPr/>
              <p:nvPr/>
            </p:nvGrpSpPr>
            <p:grpSpPr>
              <a:xfrm>
                <a:off x="4342672" y="4144496"/>
                <a:ext cx="37752" cy="32364"/>
                <a:chOff x="4342672" y="4144496"/>
                <a:chExt cx="37752" cy="32364"/>
              </a:xfrm>
            </p:grpSpPr>
            <p:sp>
              <p:nvSpPr>
                <p:cNvPr id="4238" name="Google Shape;4238;p9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99"/>
              <p:cNvGrpSpPr/>
              <p:nvPr/>
            </p:nvGrpSpPr>
            <p:grpSpPr>
              <a:xfrm>
                <a:off x="4406386" y="4056872"/>
                <a:ext cx="37783" cy="32364"/>
                <a:chOff x="4406386" y="4056872"/>
                <a:chExt cx="37783" cy="32364"/>
              </a:xfrm>
            </p:grpSpPr>
            <p:sp>
              <p:nvSpPr>
                <p:cNvPr id="4241" name="Google Shape;4241;p9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9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99"/>
              <p:cNvGrpSpPr/>
              <p:nvPr/>
            </p:nvGrpSpPr>
            <p:grpSpPr>
              <a:xfrm>
                <a:off x="4284416" y="4245254"/>
                <a:ext cx="37783" cy="32357"/>
                <a:chOff x="4284416" y="4245254"/>
                <a:chExt cx="37783" cy="32357"/>
              </a:xfrm>
            </p:grpSpPr>
            <p:sp>
              <p:nvSpPr>
                <p:cNvPr id="4244" name="Google Shape;4244;p9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99"/>
              <p:cNvGrpSpPr/>
              <p:nvPr/>
            </p:nvGrpSpPr>
            <p:grpSpPr>
              <a:xfrm>
                <a:off x="4219057" y="4331258"/>
                <a:ext cx="37776" cy="32364"/>
                <a:chOff x="4219057" y="4331258"/>
                <a:chExt cx="37776" cy="32364"/>
              </a:xfrm>
            </p:grpSpPr>
            <p:sp>
              <p:nvSpPr>
                <p:cNvPr id="4247" name="Google Shape;4247;p9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99"/>
              <p:cNvGrpSpPr/>
              <p:nvPr/>
            </p:nvGrpSpPr>
            <p:grpSpPr>
              <a:xfrm>
                <a:off x="4204122" y="4141688"/>
                <a:ext cx="33497" cy="28699"/>
                <a:chOff x="4204122" y="4141688"/>
                <a:chExt cx="33497" cy="28699"/>
              </a:xfrm>
            </p:grpSpPr>
            <p:sp>
              <p:nvSpPr>
                <p:cNvPr id="4250" name="Google Shape;4250;p9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99"/>
              <p:cNvGrpSpPr/>
              <p:nvPr/>
            </p:nvGrpSpPr>
            <p:grpSpPr>
              <a:xfrm>
                <a:off x="4301546" y="4003869"/>
                <a:ext cx="38916" cy="33324"/>
                <a:chOff x="4301546" y="4003869"/>
                <a:chExt cx="38916" cy="33324"/>
              </a:xfrm>
            </p:grpSpPr>
            <p:sp>
              <p:nvSpPr>
                <p:cNvPr id="4253" name="Google Shape;4253;p9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99"/>
              <p:cNvGrpSpPr/>
              <p:nvPr/>
            </p:nvGrpSpPr>
            <p:grpSpPr>
              <a:xfrm>
                <a:off x="4210681" y="3924669"/>
                <a:ext cx="36549" cy="31366"/>
                <a:chOff x="4210681" y="3924669"/>
                <a:chExt cx="36549" cy="31366"/>
              </a:xfrm>
            </p:grpSpPr>
            <p:sp>
              <p:nvSpPr>
                <p:cNvPr id="4256" name="Google Shape;4256;p9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99"/>
              <p:cNvGrpSpPr/>
              <p:nvPr/>
            </p:nvGrpSpPr>
            <p:grpSpPr>
              <a:xfrm>
                <a:off x="3987771" y="3628874"/>
                <a:ext cx="31499" cy="26993"/>
                <a:chOff x="3987771" y="3628874"/>
                <a:chExt cx="31499" cy="26993"/>
              </a:xfrm>
            </p:grpSpPr>
            <p:sp>
              <p:nvSpPr>
                <p:cNvPr id="4259" name="Google Shape;4259;p9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99"/>
              <p:cNvGrpSpPr/>
              <p:nvPr/>
            </p:nvGrpSpPr>
            <p:grpSpPr>
              <a:xfrm>
                <a:off x="4087382" y="3775674"/>
                <a:ext cx="31405" cy="26898"/>
                <a:chOff x="4087382" y="3775674"/>
                <a:chExt cx="31405" cy="26898"/>
              </a:xfrm>
            </p:grpSpPr>
            <p:sp>
              <p:nvSpPr>
                <p:cNvPr id="4262" name="Google Shape;4262;p9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99"/>
              <p:cNvGrpSpPr/>
              <p:nvPr/>
            </p:nvGrpSpPr>
            <p:grpSpPr>
              <a:xfrm>
                <a:off x="4118873" y="3856637"/>
                <a:ext cx="31405" cy="26906"/>
                <a:chOff x="4118873" y="3856637"/>
                <a:chExt cx="31405" cy="26906"/>
              </a:xfrm>
            </p:grpSpPr>
            <p:sp>
              <p:nvSpPr>
                <p:cNvPr id="4265" name="Google Shape;4265;p9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99"/>
              <p:cNvGrpSpPr/>
              <p:nvPr/>
            </p:nvGrpSpPr>
            <p:grpSpPr>
              <a:xfrm>
                <a:off x="4168541" y="3639523"/>
                <a:ext cx="31499" cy="26906"/>
                <a:chOff x="4168541" y="3639523"/>
                <a:chExt cx="31499" cy="26906"/>
              </a:xfrm>
            </p:grpSpPr>
            <p:sp>
              <p:nvSpPr>
                <p:cNvPr id="4268" name="Google Shape;4268;p9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9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99"/>
              <p:cNvGrpSpPr/>
              <p:nvPr/>
            </p:nvGrpSpPr>
            <p:grpSpPr>
              <a:xfrm>
                <a:off x="3965789" y="3393545"/>
                <a:ext cx="31405" cy="26945"/>
                <a:chOff x="3965789" y="3393545"/>
                <a:chExt cx="31405" cy="26945"/>
              </a:xfrm>
            </p:grpSpPr>
            <p:sp>
              <p:nvSpPr>
                <p:cNvPr id="4271" name="Google Shape;4271;p9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9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99"/>
              <p:cNvGrpSpPr/>
              <p:nvPr/>
            </p:nvGrpSpPr>
            <p:grpSpPr>
              <a:xfrm>
                <a:off x="3925166" y="3491008"/>
                <a:ext cx="31405" cy="27001"/>
                <a:chOff x="3925166" y="3491008"/>
                <a:chExt cx="31405" cy="27001"/>
              </a:xfrm>
            </p:grpSpPr>
            <p:sp>
              <p:nvSpPr>
                <p:cNvPr id="4274" name="Google Shape;4274;p9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9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99"/>
              <p:cNvGrpSpPr/>
              <p:nvPr/>
            </p:nvGrpSpPr>
            <p:grpSpPr>
              <a:xfrm>
                <a:off x="3682845" y="3340976"/>
                <a:ext cx="31397" cy="26898"/>
                <a:chOff x="3682845" y="3340976"/>
                <a:chExt cx="31397" cy="26898"/>
              </a:xfrm>
            </p:grpSpPr>
            <p:sp>
              <p:nvSpPr>
                <p:cNvPr id="4277" name="Google Shape;4277;p9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9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99"/>
              <p:cNvGrpSpPr/>
              <p:nvPr/>
            </p:nvGrpSpPr>
            <p:grpSpPr>
              <a:xfrm>
                <a:off x="3795393" y="3353725"/>
                <a:ext cx="31499" cy="26993"/>
                <a:chOff x="3795393" y="3353725"/>
                <a:chExt cx="31499" cy="26993"/>
              </a:xfrm>
            </p:grpSpPr>
            <p:sp>
              <p:nvSpPr>
                <p:cNvPr id="4280" name="Google Shape;4280;p9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9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99"/>
              <p:cNvGrpSpPr/>
              <p:nvPr/>
            </p:nvGrpSpPr>
            <p:grpSpPr>
              <a:xfrm>
                <a:off x="4176909" y="4363221"/>
                <a:ext cx="38924" cy="33316"/>
                <a:chOff x="4176909" y="4363221"/>
                <a:chExt cx="38924" cy="33316"/>
              </a:xfrm>
            </p:grpSpPr>
            <p:sp>
              <p:nvSpPr>
                <p:cNvPr id="4283" name="Google Shape;4283;p9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9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99"/>
              <p:cNvGrpSpPr/>
              <p:nvPr/>
            </p:nvGrpSpPr>
            <p:grpSpPr>
              <a:xfrm>
                <a:off x="4226191" y="4007660"/>
                <a:ext cx="33560" cy="28770"/>
                <a:chOff x="4226191" y="4007660"/>
                <a:chExt cx="33560" cy="28770"/>
              </a:xfrm>
            </p:grpSpPr>
            <p:sp>
              <p:nvSpPr>
                <p:cNvPr id="4286" name="Google Shape;4286;p9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9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99"/>
              <p:cNvGrpSpPr/>
              <p:nvPr/>
            </p:nvGrpSpPr>
            <p:grpSpPr>
              <a:xfrm>
                <a:off x="3597785" y="3377045"/>
                <a:ext cx="33591" cy="28699"/>
                <a:chOff x="3597785" y="3377045"/>
                <a:chExt cx="33591" cy="28699"/>
              </a:xfrm>
            </p:grpSpPr>
            <p:sp>
              <p:nvSpPr>
                <p:cNvPr id="4289" name="Google Shape;4289;p9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9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99"/>
              <p:cNvGrpSpPr/>
              <p:nvPr/>
            </p:nvGrpSpPr>
            <p:grpSpPr>
              <a:xfrm>
                <a:off x="3887870" y="3669796"/>
                <a:ext cx="33591" cy="28692"/>
                <a:chOff x="3887870" y="3669796"/>
                <a:chExt cx="33591" cy="28692"/>
              </a:xfrm>
            </p:grpSpPr>
            <p:sp>
              <p:nvSpPr>
                <p:cNvPr id="4292" name="Google Shape;4292;p9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9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99"/>
              <p:cNvGrpSpPr/>
              <p:nvPr/>
            </p:nvGrpSpPr>
            <p:grpSpPr>
              <a:xfrm>
                <a:off x="3818320" y="3481625"/>
                <a:ext cx="33497" cy="28770"/>
                <a:chOff x="3818320" y="3481625"/>
                <a:chExt cx="33497" cy="28770"/>
              </a:xfrm>
            </p:grpSpPr>
            <p:sp>
              <p:nvSpPr>
                <p:cNvPr id="4295" name="Google Shape;4295;p9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9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99"/>
              <p:cNvGrpSpPr/>
              <p:nvPr/>
            </p:nvGrpSpPr>
            <p:grpSpPr>
              <a:xfrm>
                <a:off x="4278139" y="4120948"/>
                <a:ext cx="37492" cy="32129"/>
                <a:chOff x="4278139" y="4120948"/>
                <a:chExt cx="37492" cy="32129"/>
              </a:xfrm>
            </p:grpSpPr>
            <p:sp>
              <p:nvSpPr>
                <p:cNvPr id="4298" name="Google Shape;4298;p9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9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99"/>
              <p:cNvGrpSpPr/>
              <p:nvPr/>
            </p:nvGrpSpPr>
            <p:grpSpPr>
              <a:xfrm>
                <a:off x="4419898" y="3977388"/>
                <a:ext cx="33497" cy="28692"/>
                <a:chOff x="4419898" y="3977388"/>
                <a:chExt cx="33497" cy="28692"/>
              </a:xfrm>
            </p:grpSpPr>
            <p:sp>
              <p:nvSpPr>
                <p:cNvPr id="4301" name="Google Shape;4301;p9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9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99"/>
              <p:cNvGrpSpPr/>
              <p:nvPr/>
            </p:nvGrpSpPr>
            <p:grpSpPr>
              <a:xfrm>
                <a:off x="4158930" y="4034684"/>
                <a:ext cx="33497" cy="28762"/>
                <a:chOff x="4158930" y="4034684"/>
                <a:chExt cx="33497" cy="28762"/>
              </a:xfrm>
            </p:grpSpPr>
            <p:sp>
              <p:nvSpPr>
                <p:cNvPr id="4304" name="Google Shape;4304;p9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9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99"/>
              <p:cNvGrpSpPr/>
              <p:nvPr/>
            </p:nvGrpSpPr>
            <p:grpSpPr>
              <a:xfrm>
                <a:off x="4134949" y="3957049"/>
                <a:ext cx="33497" cy="28770"/>
                <a:chOff x="4134949" y="3957049"/>
                <a:chExt cx="33497" cy="28770"/>
              </a:xfrm>
            </p:grpSpPr>
            <p:sp>
              <p:nvSpPr>
                <p:cNvPr id="4307" name="Google Shape;4307;p9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9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99"/>
              <p:cNvGrpSpPr/>
              <p:nvPr/>
            </p:nvGrpSpPr>
            <p:grpSpPr>
              <a:xfrm>
                <a:off x="4193653" y="4184403"/>
                <a:ext cx="43580" cy="37264"/>
                <a:chOff x="4193653" y="4184403"/>
                <a:chExt cx="43580" cy="37264"/>
              </a:xfrm>
            </p:grpSpPr>
            <p:sp>
              <p:nvSpPr>
                <p:cNvPr id="4310" name="Google Shape;4310;p9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9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99"/>
              <p:cNvGrpSpPr/>
              <p:nvPr/>
            </p:nvGrpSpPr>
            <p:grpSpPr>
              <a:xfrm>
                <a:off x="4343600" y="3943844"/>
                <a:ext cx="43580" cy="37312"/>
                <a:chOff x="4343600" y="3943844"/>
                <a:chExt cx="43580" cy="37312"/>
              </a:xfrm>
            </p:grpSpPr>
            <p:sp>
              <p:nvSpPr>
                <p:cNvPr id="4313" name="Google Shape;4313;p9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99"/>
              <p:cNvGrpSpPr/>
              <p:nvPr/>
            </p:nvGrpSpPr>
            <p:grpSpPr>
              <a:xfrm>
                <a:off x="4172339" y="3381693"/>
                <a:ext cx="31499" cy="27001"/>
                <a:chOff x="4172339" y="3381693"/>
                <a:chExt cx="31499" cy="27001"/>
              </a:xfrm>
            </p:grpSpPr>
            <p:sp>
              <p:nvSpPr>
                <p:cNvPr id="4316" name="Google Shape;4316;p9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1" name="Shape 4321"/>
        <p:cNvGrpSpPr/>
        <p:nvPr/>
      </p:nvGrpSpPr>
      <p:grpSpPr>
        <a:xfrm>
          <a:off x="0" y="0"/>
          <a:ext cx="0" cy="0"/>
          <a:chOff x="0" y="0"/>
          <a:chExt cx="0" cy="0"/>
        </a:xfrm>
      </p:grpSpPr>
      <p:grpSp>
        <p:nvGrpSpPr>
          <p:cNvPr id="4322" name="Google Shape;4322;p100"/>
          <p:cNvGrpSpPr/>
          <p:nvPr/>
        </p:nvGrpSpPr>
        <p:grpSpPr>
          <a:xfrm>
            <a:off x="729274" y="1175734"/>
            <a:ext cx="2507799" cy="206239"/>
            <a:chOff x="106648" y="895722"/>
            <a:chExt cx="4481413" cy="374300"/>
          </a:xfrm>
        </p:grpSpPr>
        <p:grpSp>
          <p:nvGrpSpPr>
            <p:cNvPr id="4323" name="Google Shape;4323;p100"/>
            <p:cNvGrpSpPr/>
            <p:nvPr/>
          </p:nvGrpSpPr>
          <p:grpSpPr>
            <a:xfrm>
              <a:off x="2233276" y="895722"/>
              <a:ext cx="1082667" cy="223591"/>
              <a:chOff x="4808316" y="2800065"/>
              <a:chExt cx="1999386" cy="412910"/>
            </a:xfrm>
          </p:grpSpPr>
          <p:sp>
            <p:nvSpPr>
              <p:cNvPr id="4324" name="Google Shape;4324;p10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5" name="Google Shape;4325;p100"/>
              <p:cNvGrpSpPr/>
              <p:nvPr/>
            </p:nvGrpSpPr>
            <p:grpSpPr>
              <a:xfrm>
                <a:off x="4808316" y="2800065"/>
                <a:ext cx="92400" cy="411825"/>
                <a:chOff x="845575" y="2563700"/>
                <a:chExt cx="92400" cy="411825"/>
              </a:xfrm>
            </p:grpSpPr>
            <p:cxnSp>
              <p:nvCxnSpPr>
                <p:cNvPr id="4326" name="Google Shape;4326;p10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27" name="Google Shape;4327;p10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8" name="Google Shape;4328;p100"/>
            <p:cNvGrpSpPr/>
            <p:nvPr/>
          </p:nvGrpSpPr>
          <p:grpSpPr>
            <a:xfrm>
              <a:off x="106648" y="895722"/>
              <a:ext cx="1088401" cy="223591"/>
              <a:chOff x="881025" y="2800065"/>
              <a:chExt cx="2009975" cy="412910"/>
            </a:xfrm>
          </p:grpSpPr>
          <p:sp>
            <p:nvSpPr>
              <p:cNvPr id="4329" name="Google Shape;4329;p10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0" name="Google Shape;4330;p100"/>
              <p:cNvGrpSpPr/>
              <p:nvPr/>
            </p:nvGrpSpPr>
            <p:grpSpPr>
              <a:xfrm>
                <a:off x="881025" y="2800065"/>
                <a:ext cx="92400" cy="411825"/>
                <a:chOff x="845575" y="2563700"/>
                <a:chExt cx="92400" cy="411825"/>
              </a:xfrm>
            </p:grpSpPr>
            <p:cxnSp>
              <p:nvCxnSpPr>
                <p:cNvPr id="4331" name="Google Shape;4331;p10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32" name="Google Shape;4332;p10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3" name="Google Shape;4333;p100"/>
            <p:cNvGrpSpPr/>
            <p:nvPr/>
          </p:nvGrpSpPr>
          <p:grpSpPr>
            <a:xfrm>
              <a:off x="1172346" y="1047018"/>
              <a:ext cx="1083151" cy="223003"/>
              <a:chOff x="2849073" y="3079467"/>
              <a:chExt cx="2000279" cy="411825"/>
            </a:xfrm>
          </p:grpSpPr>
          <p:sp>
            <p:nvSpPr>
              <p:cNvPr id="4334" name="Google Shape;4334;p10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5" name="Google Shape;4335;p100"/>
              <p:cNvGrpSpPr/>
              <p:nvPr/>
            </p:nvGrpSpPr>
            <p:grpSpPr>
              <a:xfrm rot="10800000">
                <a:off x="2849073" y="3079467"/>
                <a:ext cx="92400" cy="411825"/>
                <a:chOff x="2070100" y="2563700"/>
                <a:chExt cx="92400" cy="411825"/>
              </a:xfrm>
            </p:grpSpPr>
            <p:cxnSp>
              <p:nvCxnSpPr>
                <p:cNvPr id="4336" name="Google Shape;4336;p10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37" name="Google Shape;4337;p10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8" name="Google Shape;4338;p100"/>
            <p:cNvGrpSpPr/>
            <p:nvPr/>
          </p:nvGrpSpPr>
          <p:grpSpPr>
            <a:xfrm>
              <a:off x="3290132" y="1047018"/>
              <a:ext cx="1297929" cy="223003"/>
              <a:chOff x="6760035" y="3079467"/>
              <a:chExt cx="2396914" cy="411825"/>
            </a:xfrm>
          </p:grpSpPr>
          <p:sp>
            <p:nvSpPr>
              <p:cNvPr id="4339" name="Google Shape;4339;p10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0" name="Google Shape;4340;p100"/>
              <p:cNvGrpSpPr/>
              <p:nvPr/>
            </p:nvGrpSpPr>
            <p:grpSpPr>
              <a:xfrm rot="10800000">
                <a:off x="6760035" y="3079467"/>
                <a:ext cx="92400" cy="411825"/>
                <a:chOff x="2070100" y="2563700"/>
                <a:chExt cx="92400" cy="411825"/>
              </a:xfrm>
            </p:grpSpPr>
            <p:cxnSp>
              <p:nvCxnSpPr>
                <p:cNvPr id="4341" name="Google Shape;4341;p10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42" name="Google Shape;4342;p10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43" name="Google Shape;4343;p100"/>
          <p:cNvGrpSpPr/>
          <p:nvPr/>
        </p:nvGrpSpPr>
        <p:grpSpPr>
          <a:xfrm>
            <a:off x="2147036" y="3575105"/>
            <a:ext cx="1086701" cy="799429"/>
            <a:chOff x="2183288" y="3555572"/>
            <a:chExt cx="1136241" cy="835873"/>
          </a:xfrm>
        </p:grpSpPr>
        <p:sp>
          <p:nvSpPr>
            <p:cNvPr id="4344" name="Google Shape;4344;p10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5" name="Google Shape;4345;p100"/>
            <p:cNvGrpSpPr/>
            <p:nvPr/>
          </p:nvGrpSpPr>
          <p:grpSpPr>
            <a:xfrm>
              <a:off x="2205895" y="3637269"/>
              <a:ext cx="1089848" cy="724993"/>
              <a:chOff x="2205895" y="3637269"/>
              <a:chExt cx="1089848" cy="724993"/>
            </a:xfrm>
          </p:grpSpPr>
          <p:sp>
            <p:nvSpPr>
              <p:cNvPr id="4346" name="Google Shape;4346;p10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0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0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0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0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0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2" name="Google Shape;4352;p10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3" name="Google Shape;4353;p10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54" name="Google Shape;4354;p100"/>
            <p:cNvGrpSpPr/>
            <p:nvPr/>
          </p:nvGrpSpPr>
          <p:grpSpPr>
            <a:xfrm>
              <a:off x="3173850" y="3779426"/>
              <a:ext cx="145679" cy="70048"/>
              <a:chOff x="3173850" y="3779426"/>
              <a:chExt cx="145679" cy="70048"/>
            </a:xfrm>
          </p:grpSpPr>
          <p:cxnSp>
            <p:nvCxnSpPr>
              <p:cNvPr id="4355" name="Google Shape;4355;p10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56" name="Google Shape;4356;p10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100"/>
            <p:cNvGrpSpPr/>
            <p:nvPr/>
          </p:nvGrpSpPr>
          <p:grpSpPr>
            <a:xfrm>
              <a:off x="2183288" y="4139483"/>
              <a:ext cx="145133" cy="70048"/>
              <a:chOff x="2183288" y="4139483"/>
              <a:chExt cx="145133" cy="70048"/>
            </a:xfrm>
          </p:grpSpPr>
          <p:cxnSp>
            <p:nvCxnSpPr>
              <p:cNvPr id="4358" name="Google Shape;4358;p10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59" name="Google Shape;4359;p10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0" name="Google Shape;4360;p10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1" name="Google Shape;4361;p10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62" name="Google Shape;4362;p100"/>
            <p:cNvGrpSpPr/>
            <p:nvPr/>
          </p:nvGrpSpPr>
          <p:grpSpPr>
            <a:xfrm>
              <a:off x="2943836" y="4268886"/>
              <a:ext cx="60717" cy="122559"/>
              <a:chOff x="2943836" y="4268886"/>
              <a:chExt cx="60717" cy="122559"/>
            </a:xfrm>
          </p:grpSpPr>
          <p:sp>
            <p:nvSpPr>
              <p:cNvPr id="4363" name="Google Shape;4363;p10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4" name="Google Shape;4364;p10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65" name="Google Shape;4365;p100"/>
          <p:cNvGrpSpPr/>
          <p:nvPr/>
        </p:nvGrpSpPr>
        <p:grpSpPr>
          <a:xfrm>
            <a:off x="3409981" y="1496104"/>
            <a:ext cx="1675870" cy="758251"/>
            <a:chOff x="3530532" y="1496185"/>
            <a:chExt cx="1562000" cy="706730"/>
          </a:xfrm>
        </p:grpSpPr>
        <p:cxnSp>
          <p:nvCxnSpPr>
            <p:cNvPr id="4366" name="Google Shape;4366;p10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67" name="Google Shape;4367;p100"/>
            <p:cNvGrpSpPr/>
            <p:nvPr/>
          </p:nvGrpSpPr>
          <p:grpSpPr>
            <a:xfrm>
              <a:off x="3530532" y="1496185"/>
              <a:ext cx="323430" cy="463587"/>
              <a:chOff x="3530532" y="1496185"/>
              <a:chExt cx="323430" cy="463587"/>
            </a:xfrm>
          </p:grpSpPr>
          <p:grpSp>
            <p:nvGrpSpPr>
              <p:cNvPr id="4368" name="Google Shape;4368;p100"/>
              <p:cNvGrpSpPr/>
              <p:nvPr/>
            </p:nvGrpSpPr>
            <p:grpSpPr>
              <a:xfrm>
                <a:off x="3567462" y="1496185"/>
                <a:ext cx="286500" cy="361376"/>
                <a:chOff x="3567462" y="1496185"/>
                <a:chExt cx="286500" cy="361376"/>
              </a:xfrm>
            </p:grpSpPr>
            <p:cxnSp>
              <p:nvCxnSpPr>
                <p:cNvPr id="4369" name="Google Shape;4369;p10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70" name="Google Shape;4370;p10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1" name="Google Shape;4371;p10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100"/>
            <p:cNvGrpSpPr/>
            <p:nvPr/>
          </p:nvGrpSpPr>
          <p:grpSpPr>
            <a:xfrm>
              <a:off x="3891569" y="1779209"/>
              <a:ext cx="323945" cy="423706"/>
              <a:chOff x="3891569" y="1779209"/>
              <a:chExt cx="323945" cy="423706"/>
            </a:xfrm>
          </p:grpSpPr>
          <p:grpSp>
            <p:nvGrpSpPr>
              <p:cNvPr id="4373" name="Google Shape;4373;p100"/>
              <p:cNvGrpSpPr/>
              <p:nvPr/>
            </p:nvGrpSpPr>
            <p:grpSpPr>
              <a:xfrm>
                <a:off x="3929014" y="1881638"/>
                <a:ext cx="286500" cy="321278"/>
                <a:chOff x="3929014" y="1881638"/>
                <a:chExt cx="286500" cy="321278"/>
              </a:xfrm>
            </p:grpSpPr>
            <p:cxnSp>
              <p:nvCxnSpPr>
                <p:cNvPr id="4374" name="Google Shape;4374;p10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75" name="Google Shape;4375;p10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6" name="Google Shape;4376;p10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100"/>
            <p:cNvGrpSpPr/>
            <p:nvPr/>
          </p:nvGrpSpPr>
          <p:grpSpPr>
            <a:xfrm>
              <a:off x="4252606" y="1496185"/>
              <a:ext cx="324721" cy="463587"/>
              <a:chOff x="4252606" y="1496185"/>
              <a:chExt cx="324721" cy="463587"/>
            </a:xfrm>
          </p:grpSpPr>
          <p:grpSp>
            <p:nvGrpSpPr>
              <p:cNvPr id="4378" name="Google Shape;4378;p100"/>
              <p:cNvGrpSpPr/>
              <p:nvPr/>
            </p:nvGrpSpPr>
            <p:grpSpPr>
              <a:xfrm>
                <a:off x="4290828" y="1496185"/>
                <a:ext cx="286500" cy="361376"/>
                <a:chOff x="4290828" y="1496185"/>
                <a:chExt cx="286500" cy="361376"/>
              </a:xfrm>
            </p:grpSpPr>
            <p:cxnSp>
              <p:nvCxnSpPr>
                <p:cNvPr id="4379" name="Google Shape;4379;p10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80" name="Google Shape;4380;p10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1" name="Google Shape;4381;p10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00"/>
            <p:cNvGrpSpPr/>
            <p:nvPr/>
          </p:nvGrpSpPr>
          <p:grpSpPr>
            <a:xfrm>
              <a:off x="4613643" y="1763716"/>
              <a:ext cx="325308" cy="439200"/>
              <a:chOff x="4613643" y="1763716"/>
              <a:chExt cx="325308" cy="439200"/>
            </a:xfrm>
          </p:grpSpPr>
          <p:grpSp>
            <p:nvGrpSpPr>
              <p:cNvPr id="4383" name="Google Shape;4383;p100"/>
              <p:cNvGrpSpPr/>
              <p:nvPr/>
            </p:nvGrpSpPr>
            <p:grpSpPr>
              <a:xfrm>
                <a:off x="4652451" y="1879538"/>
                <a:ext cx="286500" cy="323378"/>
                <a:chOff x="4652451" y="1879538"/>
                <a:chExt cx="286500" cy="323378"/>
              </a:xfrm>
            </p:grpSpPr>
            <p:cxnSp>
              <p:nvCxnSpPr>
                <p:cNvPr id="4384" name="Google Shape;4384;p10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85" name="Google Shape;4385;p10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6" name="Google Shape;4386;p10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7" name="Google Shape;4387;p100"/>
          <p:cNvGrpSpPr/>
          <p:nvPr/>
        </p:nvGrpSpPr>
        <p:grpSpPr>
          <a:xfrm>
            <a:off x="3421841" y="2349730"/>
            <a:ext cx="1652173" cy="391517"/>
            <a:chOff x="3512551" y="2358270"/>
            <a:chExt cx="1597383" cy="378533"/>
          </a:xfrm>
        </p:grpSpPr>
        <p:cxnSp>
          <p:nvCxnSpPr>
            <p:cNvPr id="4388" name="Google Shape;4388;p100"/>
            <p:cNvCxnSpPr>
              <a:stCxn id="4389" idx="6"/>
              <a:endCxn id="439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91" name="Google Shape;4391;p100"/>
            <p:cNvGrpSpPr/>
            <p:nvPr/>
          </p:nvGrpSpPr>
          <p:grpSpPr>
            <a:xfrm>
              <a:off x="3512551" y="2358270"/>
              <a:ext cx="225647" cy="307714"/>
              <a:chOff x="2182679" y="2004714"/>
              <a:chExt cx="792300" cy="1080458"/>
            </a:xfrm>
          </p:grpSpPr>
          <p:cxnSp>
            <p:nvCxnSpPr>
              <p:cNvPr id="4392" name="Google Shape;4392;p100"/>
              <p:cNvCxnSpPr>
                <a:stCxn id="439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89" name="Google Shape;4389;p10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0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00"/>
            <p:cNvGrpSpPr/>
            <p:nvPr/>
          </p:nvGrpSpPr>
          <p:grpSpPr>
            <a:xfrm>
              <a:off x="3969644" y="2440153"/>
              <a:ext cx="225853" cy="296651"/>
              <a:chOff x="3775710" y="1729289"/>
              <a:chExt cx="136500" cy="179289"/>
            </a:xfrm>
          </p:grpSpPr>
          <p:cxnSp>
            <p:nvCxnSpPr>
              <p:cNvPr id="4395" name="Google Shape;4395;p10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96" name="Google Shape;4396;p10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0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100"/>
            <p:cNvGrpSpPr/>
            <p:nvPr/>
          </p:nvGrpSpPr>
          <p:grpSpPr>
            <a:xfrm>
              <a:off x="4427051" y="2358270"/>
              <a:ext cx="225647" cy="307714"/>
              <a:chOff x="5393704" y="2004714"/>
              <a:chExt cx="792300" cy="1080458"/>
            </a:xfrm>
          </p:grpSpPr>
          <p:cxnSp>
            <p:nvCxnSpPr>
              <p:cNvPr id="4399" name="Google Shape;4399;p100"/>
              <p:cNvCxnSpPr>
                <a:stCxn id="440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01" name="Google Shape;4401;p10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0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100"/>
            <p:cNvGrpSpPr/>
            <p:nvPr/>
          </p:nvGrpSpPr>
          <p:grpSpPr>
            <a:xfrm>
              <a:off x="4884287" y="2440252"/>
              <a:ext cx="225647" cy="296532"/>
              <a:chOff x="6999166" y="2292572"/>
              <a:chExt cx="792300" cy="1041192"/>
            </a:xfrm>
          </p:grpSpPr>
          <p:cxnSp>
            <p:nvCxnSpPr>
              <p:cNvPr id="4403" name="Google Shape;4403;p10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90" name="Google Shape;4390;p10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0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5" name="Google Shape;4405;p100"/>
          <p:cNvGrpSpPr/>
          <p:nvPr/>
        </p:nvGrpSpPr>
        <p:grpSpPr>
          <a:xfrm>
            <a:off x="6842649" y="1185930"/>
            <a:ext cx="1581844" cy="732818"/>
            <a:chOff x="634175" y="2986275"/>
            <a:chExt cx="3147949" cy="1458344"/>
          </a:xfrm>
        </p:grpSpPr>
        <p:cxnSp>
          <p:nvCxnSpPr>
            <p:cNvPr id="4406" name="Google Shape;4406;p100"/>
            <p:cNvCxnSpPr>
              <a:stCxn id="4407" idx="4"/>
              <a:endCxn id="440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09" name="Google Shape;4409;p100"/>
            <p:cNvCxnSpPr>
              <a:stCxn id="4408" idx="0"/>
              <a:endCxn id="441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11" name="Google Shape;4411;p100"/>
            <p:cNvCxnSpPr>
              <a:stCxn id="4410" idx="4"/>
              <a:endCxn id="441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13" name="Google Shape;4413;p100"/>
            <p:cNvCxnSpPr>
              <a:stCxn id="4412" idx="0"/>
              <a:endCxn id="441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14" name="Google Shape;4414;p10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10" name="Google Shape;4410;p10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07" name="Google Shape;4407;p10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12" name="Google Shape;4412;p10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08" name="Google Shape;4408;p10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15" name="Google Shape;4415;p100"/>
          <p:cNvGrpSpPr/>
          <p:nvPr/>
        </p:nvGrpSpPr>
        <p:grpSpPr>
          <a:xfrm>
            <a:off x="3410364" y="2880240"/>
            <a:ext cx="1675128" cy="313674"/>
            <a:chOff x="998425" y="1182125"/>
            <a:chExt cx="1065400" cy="199500"/>
          </a:xfrm>
        </p:grpSpPr>
        <p:sp>
          <p:nvSpPr>
            <p:cNvPr id="4416" name="Google Shape;4416;p10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0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0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0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0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100"/>
          <p:cNvGrpSpPr/>
          <p:nvPr/>
        </p:nvGrpSpPr>
        <p:grpSpPr>
          <a:xfrm>
            <a:off x="3410363" y="3836206"/>
            <a:ext cx="1675129" cy="525345"/>
            <a:chOff x="5194708" y="3484366"/>
            <a:chExt cx="3148148" cy="987304"/>
          </a:xfrm>
        </p:grpSpPr>
        <p:grpSp>
          <p:nvGrpSpPr>
            <p:cNvPr id="4422" name="Google Shape;4422;p100"/>
            <p:cNvGrpSpPr/>
            <p:nvPr/>
          </p:nvGrpSpPr>
          <p:grpSpPr>
            <a:xfrm>
              <a:off x="7531521" y="3484366"/>
              <a:ext cx="811335" cy="987304"/>
              <a:chOff x="3379425" y="1617275"/>
              <a:chExt cx="1090650" cy="1327200"/>
            </a:xfrm>
          </p:grpSpPr>
          <p:sp>
            <p:nvSpPr>
              <p:cNvPr id="4423" name="Google Shape;4423;p10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0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0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100"/>
            <p:cNvGrpSpPr/>
            <p:nvPr/>
          </p:nvGrpSpPr>
          <p:grpSpPr>
            <a:xfrm>
              <a:off x="6752546" y="3484366"/>
              <a:ext cx="811428" cy="987304"/>
              <a:chOff x="2332275" y="1617275"/>
              <a:chExt cx="1090775" cy="1327200"/>
            </a:xfrm>
          </p:grpSpPr>
          <p:sp>
            <p:nvSpPr>
              <p:cNvPr id="4427" name="Google Shape;4427;p10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0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0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100"/>
            <p:cNvGrpSpPr/>
            <p:nvPr/>
          </p:nvGrpSpPr>
          <p:grpSpPr>
            <a:xfrm>
              <a:off x="5973664" y="3484366"/>
              <a:ext cx="811335" cy="987304"/>
              <a:chOff x="1285250" y="1617275"/>
              <a:chExt cx="1090650" cy="1327200"/>
            </a:xfrm>
          </p:grpSpPr>
          <p:sp>
            <p:nvSpPr>
              <p:cNvPr id="4431" name="Google Shape;4431;p10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0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0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100"/>
            <p:cNvGrpSpPr/>
            <p:nvPr/>
          </p:nvGrpSpPr>
          <p:grpSpPr>
            <a:xfrm>
              <a:off x="5194708" y="3484366"/>
              <a:ext cx="811409" cy="987304"/>
              <a:chOff x="238125" y="1617275"/>
              <a:chExt cx="1090750" cy="1327200"/>
            </a:xfrm>
          </p:grpSpPr>
          <p:sp>
            <p:nvSpPr>
              <p:cNvPr id="4435" name="Google Shape;4435;p10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0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0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8" name="Google Shape;4438;p100"/>
          <p:cNvGrpSpPr/>
          <p:nvPr/>
        </p:nvGrpSpPr>
        <p:grpSpPr>
          <a:xfrm>
            <a:off x="6844048" y="2482095"/>
            <a:ext cx="1579046" cy="522230"/>
            <a:chOff x="6853641" y="2534077"/>
            <a:chExt cx="1515545" cy="501229"/>
          </a:xfrm>
        </p:grpSpPr>
        <p:grpSp>
          <p:nvGrpSpPr>
            <p:cNvPr id="4439" name="Google Shape;4439;p100"/>
            <p:cNvGrpSpPr/>
            <p:nvPr/>
          </p:nvGrpSpPr>
          <p:grpSpPr>
            <a:xfrm>
              <a:off x="6853641" y="2618923"/>
              <a:ext cx="1515545" cy="324556"/>
              <a:chOff x="6853641" y="2618923"/>
              <a:chExt cx="1515545" cy="324556"/>
            </a:xfrm>
          </p:grpSpPr>
          <p:sp>
            <p:nvSpPr>
              <p:cNvPr id="4440" name="Google Shape;4440;p10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0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0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0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0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5" name="Google Shape;4445;p10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0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0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0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0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100"/>
          <p:cNvGrpSpPr/>
          <p:nvPr/>
        </p:nvGrpSpPr>
        <p:grpSpPr>
          <a:xfrm>
            <a:off x="3438940" y="3357136"/>
            <a:ext cx="1617976" cy="346616"/>
            <a:chOff x="1808063" y="4294338"/>
            <a:chExt cx="3370782" cy="721817"/>
          </a:xfrm>
        </p:grpSpPr>
        <p:sp>
          <p:nvSpPr>
            <p:cNvPr id="4451" name="Google Shape;4451;p10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0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0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0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0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0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0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0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0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0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100"/>
          <p:cNvGrpSpPr/>
          <p:nvPr/>
        </p:nvGrpSpPr>
        <p:grpSpPr>
          <a:xfrm>
            <a:off x="5264936" y="4023886"/>
            <a:ext cx="1417067" cy="350605"/>
            <a:chOff x="4234950" y="2101012"/>
            <a:chExt cx="4219974" cy="1044090"/>
          </a:xfrm>
        </p:grpSpPr>
        <p:sp>
          <p:nvSpPr>
            <p:cNvPr id="4462" name="Google Shape;4462;p10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0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0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0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0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0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0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0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0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0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0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0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0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0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0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0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100"/>
          <p:cNvGrpSpPr/>
          <p:nvPr/>
        </p:nvGrpSpPr>
        <p:grpSpPr>
          <a:xfrm>
            <a:off x="6840408" y="2014643"/>
            <a:ext cx="1586327" cy="371557"/>
            <a:chOff x="1247650" y="2075423"/>
            <a:chExt cx="6648477" cy="1557238"/>
          </a:xfrm>
        </p:grpSpPr>
        <p:sp>
          <p:nvSpPr>
            <p:cNvPr id="4479" name="Google Shape;4479;p10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0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0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0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0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0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100"/>
          <p:cNvGrpSpPr/>
          <p:nvPr/>
        </p:nvGrpSpPr>
        <p:grpSpPr>
          <a:xfrm>
            <a:off x="5271678" y="1167833"/>
            <a:ext cx="1415601" cy="1648533"/>
            <a:chOff x="1839112" y="2209163"/>
            <a:chExt cx="1918159" cy="2233784"/>
          </a:xfrm>
        </p:grpSpPr>
        <p:sp>
          <p:nvSpPr>
            <p:cNvPr id="4486" name="Google Shape;4486;p10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0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0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100"/>
            <p:cNvCxnSpPr>
              <a:stCxn id="4486" idx="6"/>
              <a:endCxn id="448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90" name="Google Shape;4490;p100"/>
            <p:cNvCxnSpPr>
              <a:stCxn id="4487" idx="4"/>
              <a:endCxn id="449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92" name="Google Shape;4492;p100"/>
            <p:cNvCxnSpPr>
              <a:stCxn id="4491" idx="6"/>
              <a:endCxn id="448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93" name="Google Shape;4493;p100"/>
            <p:cNvCxnSpPr>
              <a:stCxn id="4488" idx="4"/>
              <a:endCxn id="449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91" name="Google Shape;4491;p10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0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0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6" name="Google Shape;4496;p100"/>
            <p:cNvCxnSpPr>
              <a:endCxn id="449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97" name="Google Shape;4497;p100"/>
          <p:cNvGrpSpPr/>
          <p:nvPr/>
        </p:nvGrpSpPr>
        <p:grpSpPr>
          <a:xfrm>
            <a:off x="3428944" y="1185917"/>
            <a:ext cx="1637968" cy="154942"/>
            <a:chOff x="238125" y="2506075"/>
            <a:chExt cx="7115411" cy="673075"/>
          </a:xfrm>
        </p:grpSpPr>
        <p:sp>
          <p:nvSpPr>
            <p:cNvPr id="4498" name="Google Shape;4498;p10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0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0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0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0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100"/>
          <p:cNvGrpSpPr/>
          <p:nvPr/>
        </p:nvGrpSpPr>
        <p:grpSpPr>
          <a:xfrm>
            <a:off x="1969680" y="1500635"/>
            <a:ext cx="1262932" cy="785408"/>
            <a:chOff x="548861" y="389676"/>
            <a:chExt cx="3843371" cy="2390163"/>
          </a:xfrm>
        </p:grpSpPr>
        <p:cxnSp>
          <p:nvCxnSpPr>
            <p:cNvPr id="4504" name="Google Shape;4504;p10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05" name="Google Shape;4505;p10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06" name="Google Shape;4506;p10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07" name="Google Shape;4507;p10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08" name="Google Shape;4508;p10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09" name="Google Shape;4509;p10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0" name="Google Shape;4510;p10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11" name="Google Shape;4511;p10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0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0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0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0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0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100"/>
          <p:cNvGrpSpPr/>
          <p:nvPr/>
        </p:nvGrpSpPr>
        <p:grpSpPr>
          <a:xfrm>
            <a:off x="757812" y="2607512"/>
            <a:ext cx="1412054" cy="633562"/>
            <a:chOff x="1187400" y="2529299"/>
            <a:chExt cx="6769193" cy="2241903"/>
          </a:xfrm>
        </p:grpSpPr>
        <p:sp>
          <p:nvSpPr>
            <p:cNvPr id="4518" name="Google Shape;4518;p10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19" name="Google Shape;4519;p10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20" name="Google Shape;4520;p10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21" name="Google Shape;4521;p10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22" name="Google Shape;4522;p10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23" name="Google Shape;4523;p10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24" name="Google Shape;4524;p10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25" name="Google Shape;4525;p100"/>
            <p:cNvCxnSpPr>
              <a:stCxn id="4518" idx="2"/>
              <a:endCxn id="451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26" name="Google Shape;4526;p100"/>
            <p:cNvCxnSpPr>
              <a:stCxn id="4520" idx="0"/>
              <a:endCxn id="451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27" name="Google Shape;4527;p100"/>
            <p:cNvCxnSpPr>
              <a:stCxn id="4520" idx="2"/>
              <a:endCxn id="452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28" name="Google Shape;4528;p100"/>
            <p:cNvCxnSpPr>
              <a:stCxn id="4521" idx="0"/>
              <a:endCxn id="452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29" name="Google Shape;4529;p100"/>
            <p:cNvCxnSpPr>
              <a:stCxn id="4519" idx="2"/>
              <a:endCxn id="452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30" name="Google Shape;4530;p100"/>
            <p:cNvCxnSpPr>
              <a:stCxn id="4523" idx="0"/>
              <a:endCxn id="451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31" name="Google Shape;4531;p100"/>
          <p:cNvGrpSpPr/>
          <p:nvPr/>
        </p:nvGrpSpPr>
        <p:grpSpPr>
          <a:xfrm>
            <a:off x="6844058" y="3100221"/>
            <a:ext cx="1579035" cy="540873"/>
            <a:chOff x="6895650" y="3126697"/>
            <a:chExt cx="1436662" cy="492105"/>
          </a:xfrm>
        </p:grpSpPr>
        <p:sp>
          <p:nvSpPr>
            <p:cNvPr id="4532" name="Google Shape;4532;p10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0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0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0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0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7" name="Google Shape;4537;p100"/>
            <p:cNvGrpSpPr/>
            <p:nvPr/>
          </p:nvGrpSpPr>
          <p:grpSpPr>
            <a:xfrm>
              <a:off x="6995957" y="3335810"/>
              <a:ext cx="1230393" cy="71754"/>
              <a:chOff x="6995957" y="3287964"/>
              <a:chExt cx="1230393" cy="71754"/>
            </a:xfrm>
          </p:grpSpPr>
          <p:sp>
            <p:nvSpPr>
              <p:cNvPr id="4538" name="Google Shape;4538;p10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0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0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0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0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3" name="Google Shape;4543;p100"/>
          <p:cNvGrpSpPr/>
          <p:nvPr/>
        </p:nvGrpSpPr>
        <p:grpSpPr>
          <a:xfrm>
            <a:off x="6842640" y="3736984"/>
            <a:ext cx="1581862" cy="650625"/>
            <a:chOff x="6777990" y="3710194"/>
            <a:chExt cx="1646915" cy="677382"/>
          </a:xfrm>
        </p:grpSpPr>
        <p:grpSp>
          <p:nvGrpSpPr>
            <p:cNvPr id="4544" name="Google Shape;4544;p100"/>
            <p:cNvGrpSpPr/>
            <p:nvPr/>
          </p:nvGrpSpPr>
          <p:grpSpPr>
            <a:xfrm>
              <a:off x="6777990" y="3874492"/>
              <a:ext cx="411129" cy="513083"/>
              <a:chOff x="6777990" y="3874492"/>
              <a:chExt cx="411129" cy="513083"/>
            </a:xfrm>
          </p:grpSpPr>
          <p:cxnSp>
            <p:nvCxnSpPr>
              <p:cNvPr id="4545" name="Google Shape;4545;p10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46" name="Google Shape;4546;p10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100"/>
            <p:cNvGrpSpPr/>
            <p:nvPr/>
          </p:nvGrpSpPr>
          <p:grpSpPr>
            <a:xfrm>
              <a:off x="7188425" y="3710194"/>
              <a:ext cx="411123" cy="520535"/>
              <a:chOff x="7188425" y="3710194"/>
              <a:chExt cx="411123" cy="520535"/>
            </a:xfrm>
          </p:grpSpPr>
          <p:cxnSp>
            <p:nvCxnSpPr>
              <p:cNvPr id="4548" name="Google Shape;4548;p10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49" name="Google Shape;4549;p10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100"/>
            <p:cNvGrpSpPr/>
            <p:nvPr/>
          </p:nvGrpSpPr>
          <p:grpSpPr>
            <a:xfrm>
              <a:off x="7603341" y="3874492"/>
              <a:ext cx="411474" cy="513083"/>
              <a:chOff x="7603341" y="3874492"/>
              <a:chExt cx="411474" cy="513083"/>
            </a:xfrm>
          </p:grpSpPr>
          <p:cxnSp>
            <p:nvCxnSpPr>
              <p:cNvPr id="4551" name="Google Shape;4551;p10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52" name="Google Shape;4552;p10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100"/>
            <p:cNvGrpSpPr/>
            <p:nvPr/>
          </p:nvGrpSpPr>
          <p:grpSpPr>
            <a:xfrm>
              <a:off x="8013776" y="3722847"/>
              <a:ext cx="411129" cy="507881"/>
              <a:chOff x="8013776" y="3722847"/>
              <a:chExt cx="411129" cy="507881"/>
            </a:xfrm>
          </p:grpSpPr>
          <p:cxnSp>
            <p:nvCxnSpPr>
              <p:cNvPr id="4554" name="Google Shape;4554;p10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55" name="Google Shape;4555;p10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6" name="Google Shape;4556;p100"/>
          <p:cNvGrpSpPr/>
          <p:nvPr/>
        </p:nvGrpSpPr>
        <p:grpSpPr>
          <a:xfrm>
            <a:off x="5262155" y="2909824"/>
            <a:ext cx="1421889" cy="1020603"/>
            <a:chOff x="5190863" y="2824811"/>
            <a:chExt cx="1544860" cy="1108869"/>
          </a:xfrm>
        </p:grpSpPr>
        <p:grpSp>
          <p:nvGrpSpPr>
            <p:cNvPr id="4557" name="Google Shape;4557;p100"/>
            <p:cNvGrpSpPr/>
            <p:nvPr/>
          </p:nvGrpSpPr>
          <p:grpSpPr>
            <a:xfrm>
              <a:off x="5938695" y="3176919"/>
              <a:ext cx="685761" cy="404739"/>
              <a:chOff x="5938695" y="3176919"/>
              <a:chExt cx="685761" cy="404739"/>
            </a:xfrm>
          </p:grpSpPr>
          <p:grpSp>
            <p:nvGrpSpPr>
              <p:cNvPr id="4558" name="Google Shape;4558;p100"/>
              <p:cNvGrpSpPr/>
              <p:nvPr/>
            </p:nvGrpSpPr>
            <p:grpSpPr>
              <a:xfrm>
                <a:off x="5938695" y="3176919"/>
                <a:ext cx="685761" cy="404739"/>
                <a:chOff x="5938695" y="3176919"/>
                <a:chExt cx="685761" cy="404739"/>
              </a:xfrm>
            </p:grpSpPr>
            <p:sp>
              <p:nvSpPr>
                <p:cNvPr id="4559" name="Google Shape;4559;p10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0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1" name="Google Shape;4561;p10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100"/>
            <p:cNvGrpSpPr/>
            <p:nvPr/>
          </p:nvGrpSpPr>
          <p:grpSpPr>
            <a:xfrm>
              <a:off x="5305233" y="3176835"/>
              <a:ext cx="685971" cy="404655"/>
              <a:chOff x="5305233" y="3176835"/>
              <a:chExt cx="685971" cy="404655"/>
            </a:xfrm>
          </p:grpSpPr>
          <p:grpSp>
            <p:nvGrpSpPr>
              <p:cNvPr id="4563" name="Google Shape;4563;p100"/>
              <p:cNvGrpSpPr/>
              <p:nvPr/>
            </p:nvGrpSpPr>
            <p:grpSpPr>
              <a:xfrm>
                <a:off x="5305233" y="3176835"/>
                <a:ext cx="685971" cy="404655"/>
                <a:chOff x="5305233" y="3176835"/>
                <a:chExt cx="685971" cy="404655"/>
              </a:xfrm>
            </p:grpSpPr>
            <p:sp>
              <p:nvSpPr>
                <p:cNvPr id="4564" name="Google Shape;4564;p10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0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6" name="Google Shape;4566;p10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7" name="Google Shape;4567;p10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8" name="Google Shape;4568;p100"/>
            <p:cNvGrpSpPr/>
            <p:nvPr/>
          </p:nvGrpSpPr>
          <p:grpSpPr>
            <a:xfrm>
              <a:off x="5657361" y="2824811"/>
              <a:ext cx="1078361" cy="404655"/>
              <a:chOff x="5657361" y="2824811"/>
              <a:chExt cx="1078361" cy="404655"/>
            </a:xfrm>
          </p:grpSpPr>
          <p:grpSp>
            <p:nvGrpSpPr>
              <p:cNvPr id="4569" name="Google Shape;4569;p100"/>
              <p:cNvGrpSpPr/>
              <p:nvPr/>
            </p:nvGrpSpPr>
            <p:grpSpPr>
              <a:xfrm>
                <a:off x="5657361" y="2824811"/>
                <a:ext cx="1078361" cy="404655"/>
                <a:chOff x="5657361" y="2824811"/>
                <a:chExt cx="1078361" cy="404655"/>
              </a:xfrm>
            </p:grpSpPr>
            <p:grpSp>
              <p:nvGrpSpPr>
                <p:cNvPr id="4570" name="Google Shape;4570;p100"/>
                <p:cNvGrpSpPr/>
                <p:nvPr/>
              </p:nvGrpSpPr>
              <p:grpSpPr>
                <a:xfrm>
                  <a:off x="5938485" y="2824811"/>
                  <a:ext cx="797237" cy="404655"/>
                  <a:chOff x="5938485" y="2824811"/>
                  <a:chExt cx="797237" cy="404655"/>
                </a:xfrm>
              </p:grpSpPr>
              <p:sp>
                <p:nvSpPr>
                  <p:cNvPr id="4571" name="Google Shape;4571;p10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0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3" name="Google Shape;4573;p10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4" name="Google Shape;4574;p10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100"/>
            <p:cNvGrpSpPr/>
            <p:nvPr/>
          </p:nvGrpSpPr>
          <p:grpSpPr>
            <a:xfrm>
              <a:off x="5190863" y="3528942"/>
              <a:ext cx="1078026" cy="404739"/>
              <a:chOff x="5190863" y="3528942"/>
              <a:chExt cx="1078026" cy="404739"/>
            </a:xfrm>
          </p:grpSpPr>
          <p:sp>
            <p:nvSpPr>
              <p:cNvPr id="4576" name="Google Shape;4576;p10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7" name="Google Shape;4577;p100"/>
              <p:cNvGrpSpPr/>
              <p:nvPr/>
            </p:nvGrpSpPr>
            <p:grpSpPr>
              <a:xfrm>
                <a:off x="5190863" y="3528942"/>
                <a:ext cx="1078026" cy="404739"/>
                <a:chOff x="5190863" y="3528942"/>
                <a:chExt cx="1078026" cy="404739"/>
              </a:xfrm>
            </p:grpSpPr>
            <p:sp>
              <p:nvSpPr>
                <p:cNvPr id="4578" name="Google Shape;4578;p10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0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80" name="Google Shape;4580;p100"/>
          <p:cNvGrpSpPr/>
          <p:nvPr/>
        </p:nvGrpSpPr>
        <p:grpSpPr>
          <a:xfrm>
            <a:off x="728162" y="1474292"/>
            <a:ext cx="1086719" cy="879487"/>
            <a:chOff x="803162" y="1474292"/>
            <a:chExt cx="1086719" cy="879487"/>
          </a:xfrm>
        </p:grpSpPr>
        <p:grpSp>
          <p:nvGrpSpPr>
            <p:cNvPr id="4581" name="Google Shape;4581;p100"/>
            <p:cNvGrpSpPr/>
            <p:nvPr/>
          </p:nvGrpSpPr>
          <p:grpSpPr>
            <a:xfrm>
              <a:off x="803162" y="1625948"/>
              <a:ext cx="445856" cy="576579"/>
              <a:chOff x="803162" y="1625948"/>
              <a:chExt cx="445856" cy="576579"/>
            </a:xfrm>
          </p:grpSpPr>
          <p:sp>
            <p:nvSpPr>
              <p:cNvPr id="4582" name="Google Shape;4582;p10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3" name="Google Shape;4583;p100"/>
              <p:cNvGrpSpPr/>
              <p:nvPr/>
            </p:nvGrpSpPr>
            <p:grpSpPr>
              <a:xfrm>
                <a:off x="1056023" y="1625948"/>
                <a:ext cx="192995" cy="576579"/>
                <a:chOff x="1056023" y="1625948"/>
                <a:chExt cx="192995" cy="576579"/>
              </a:xfrm>
            </p:grpSpPr>
            <p:sp>
              <p:nvSpPr>
                <p:cNvPr id="4584" name="Google Shape;4584;p10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0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0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0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0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9" name="Google Shape;4589;p100"/>
            <p:cNvGrpSpPr/>
            <p:nvPr/>
          </p:nvGrpSpPr>
          <p:grpSpPr>
            <a:xfrm>
              <a:off x="1371406" y="1474292"/>
              <a:ext cx="518475" cy="879487"/>
              <a:chOff x="1398231" y="1474292"/>
              <a:chExt cx="518475" cy="879487"/>
            </a:xfrm>
          </p:grpSpPr>
          <p:grpSp>
            <p:nvGrpSpPr>
              <p:cNvPr id="4590" name="Google Shape;4590;p100"/>
              <p:cNvGrpSpPr/>
              <p:nvPr/>
            </p:nvGrpSpPr>
            <p:grpSpPr>
              <a:xfrm>
                <a:off x="1398231" y="1474292"/>
                <a:ext cx="518475" cy="341643"/>
                <a:chOff x="1398231" y="1474292"/>
                <a:chExt cx="518475" cy="341643"/>
              </a:xfrm>
            </p:grpSpPr>
            <p:sp>
              <p:nvSpPr>
                <p:cNvPr id="4591" name="Google Shape;4591;p10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2" name="Google Shape;4592;p100"/>
                <p:cNvGrpSpPr/>
                <p:nvPr/>
              </p:nvGrpSpPr>
              <p:grpSpPr>
                <a:xfrm>
                  <a:off x="1616453" y="1474292"/>
                  <a:ext cx="300253" cy="341643"/>
                  <a:chOff x="1616453" y="1475379"/>
                  <a:chExt cx="300253" cy="341643"/>
                </a:xfrm>
              </p:grpSpPr>
              <p:sp>
                <p:nvSpPr>
                  <p:cNvPr id="4593" name="Google Shape;4593;p10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0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0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0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0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0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0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0" name="Google Shape;4600;p100"/>
                  <p:cNvGrpSpPr/>
                  <p:nvPr/>
                </p:nvGrpSpPr>
                <p:grpSpPr>
                  <a:xfrm>
                    <a:off x="1839639" y="1475379"/>
                    <a:ext cx="77067" cy="341643"/>
                    <a:chOff x="1839639" y="1475379"/>
                    <a:chExt cx="77067" cy="341643"/>
                  </a:xfrm>
                </p:grpSpPr>
                <p:sp>
                  <p:nvSpPr>
                    <p:cNvPr id="4601" name="Google Shape;4601;p10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0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03" name="Google Shape;4603;p100"/>
              <p:cNvGrpSpPr/>
              <p:nvPr/>
            </p:nvGrpSpPr>
            <p:grpSpPr>
              <a:xfrm>
                <a:off x="1398451" y="2012951"/>
                <a:ext cx="518255" cy="340828"/>
                <a:chOff x="1398451" y="2012951"/>
                <a:chExt cx="518255" cy="340828"/>
              </a:xfrm>
            </p:grpSpPr>
            <p:sp>
              <p:nvSpPr>
                <p:cNvPr id="4604" name="Google Shape;4604;p10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5" name="Google Shape;4605;p100"/>
                <p:cNvGrpSpPr/>
                <p:nvPr/>
              </p:nvGrpSpPr>
              <p:grpSpPr>
                <a:xfrm>
                  <a:off x="1616453" y="2012951"/>
                  <a:ext cx="300253" cy="340828"/>
                  <a:chOff x="1616453" y="2013538"/>
                  <a:chExt cx="300253" cy="340828"/>
                </a:xfrm>
              </p:grpSpPr>
              <p:sp>
                <p:nvSpPr>
                  <p:cNvPr id="4606" name="Google Shape;4606;p10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0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0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0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0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0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0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3" name="Google Shape;4613;p100"/>
                  <p:cNvGrpSpPr/>
                  <p:nvPr/>
                </p:nvGrpSpPr>
                <p:grpSpPr>
                  <a:xfrm>
                    <a:off x="1839639" y="2013538"/>
                    <a:ext cx="77067" cy="340828"/>
                    <a:chOff x="1839639" y="2013538"/>
                    <a:chExt cx="77067" cy="340828"/>
                  </a:xfrm>
                </p:grpSpPr>
                <p:sp>
                  <p:nvSpPr>
                    <p:cNvPr id="4614" name="Google Shape;4614;p10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0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16" name="Google Shape;4616;p100"/>
          <p:cNvGrpSpPr/>
          <p:nvPr/>
        </p:nvGrpSpPr>
        <p:grpSpPr>
          <a:xfrm>
            <a:off x="724986" y="3605478"/>
            <a:ext cx="1368681" cy="682918"/>
            <a:chOff x="724986" y="3605478"/>
            <a:chExt cx="1368681" cy="682918"/>
          </a:xfrm>
        </p:grpSpPr>
        <p:grpSp>
          <p:nvGrpSpPr>
            <p:cNvPr id="4617" name="Google Shape;4617;p100"/>
            <p:cNvGrpSpPr/>
            <p:nvPr/>
          </p:nvGrpSpPr>
          <p:grpSpPr>
            <a:xfrm>
              <a:off x="1289102" y="3823629"/>
              <a:ext cx="240442" cy="250435"/>
              <a:chOff x="-165066" y="3843615"/>
              <a:chExt cx="221259" cy="230455"/>
            </a:xfrm>
          </p:grpSpPr>
          <p:sp>
            <p:nvSpPr>
              <p:cNvPr id="4618" name="Google Shape;4618;p10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0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0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0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0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0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0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0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0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0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0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0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0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0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0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0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0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0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0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0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100"/>
            <p:cNvGrpSpPr/>
            <p:nvPr/>
          </p:nvGrpSpPr>
          <p:grpSpPr>
            <a:xfrm>
              <a:off x="724986" y="3605478"/>
              <a:ext cx="1368681" cy="682918"/>
              <a:chOff x="724986" y="3605478"/>
              <a:chExt cx="1368681" cy="682918"/>
            </a:xfrm>
          </p:grpSpPr>
          <p:grpSp>
            <p:nvGrpSpPr>
              <p:cNvPr id="4639" name="Google Shape;4639;p100"/>
              <p:cNvGrpSpPr/>
              <p:nvPr/>
            </p:nvGrpSpPr>
            <p:grpSpPr>
              <a:xfrm>
                <a:off x="1498221" y="4047614"/>
                <a:ext cx="529172" cy="240783"/>
                <a:chOff x="1498221" y="4047614"/>
                <a:chExt cx="529172" cy="240783"/>
              </a:xfrm>
            </p:grpSpPr>
            <p:grpSp>
              <p:nvGrpSpPr>
                <p:cNvPr id="4640" name="Google Shape;4640;p100"/>
                <p:cNvGrpSpPr/>
                <p:nvPr/>
              </p:nvGrpSpPr>
              <p:grpSpPr>
                <a:xfrm>
                  <a:off x="1826655" y="4224370"/>
                  <a:ext cx="200738" cy="25631"/>
                  <a:chOff x="1826655" y="4224370"/>
                  <a:chExt cx="200738" cy="25631"/>
                </a:xfrm>
              </p:grpSpPr>
              <p:sp>
                <p:nvSpPr>
                  <p:cNvPr id="4641" name="Google Shape;4641;p10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0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100"/>
                <p:cNvGrpSpPr/>
                <p:nvPr/>
              </p:nvGrpSpPr>
              <p:grpSpPr>
                <a:xfrm>
                  <a:off x="1498221" y="4047614"/>
                  <a:ext cx="328444" cy="240783"/>
                  <a:chOff x="1498221" y="4047614"/>
                  <a:chExt cx="328444" cy="240783"/>
                </a:xfrm>
              </p:grpSpPr>
              <p:sp>
                <p:nvSpPr>
                  <p:cNvPr id="4644" name="Google Shape;4644;p10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5" name="Google Shape;4645;p100"/>
                  <p:cNvGrpSpPr/>
                  <p:nvPr/>
                </p:nvGrpSpPr>
                <p:grpSpPr>
                  <a:xfrm>
                    <a:off x="1498221" y="4047614"/>
                    <a:ext cx="150566" cy="190416"/>
                    <a:chOff x="1498221" y="4047614"/>
                    <a:chExt cx="150566" cy="190416"/>
                  </a:xfrm>
                </p:grpSpPr>
                <p:sp>
                  <p:nvSpPr>
                    <p:cNvPr id="4646" name="Google Shape;4646;p10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0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48" name="Google Shape;4648;p100"/>
              <p:cNvGrpSpPr/>
              <p:nvPr/>
            </p:nvGrpSpPr>
            <p:grpSpPr>
              <a:xfrm>
                <a:off x="1560718" y="3800594"/>
                <a:ext cx="532948" cy="302090"/>
                <a:chOff x="1560718" y="3800594"/>
                <a:chExt cx="532948" cy="302090"/>
              </a:xfrm>
            </p:grpSpPr>
            <p:grpSp>
              <p:nvGrpSpPr>
                <p:cNvPr id="4649" name="Google Shape;4649;p100"/>
                <p:cNvGrpSpPr/>
                <p:nvPr/>
              </p:nvGrpSpPr>
              <p:grpSpPr>
                <a:xfrm>
                  <a:off x="1912179" y="3827344"/>
                  <a:ext cx="181487" cy="25631"/>
                  <a:chOff x="1912179" y="3827344"/>
                  <a:chExt cx="181487" cy="25631"/>
                </a:xfrm>
              </p:grpSpPr>
              <p:sp>
                <p:nvSpPr>
                  <p:cNvPr id="4650" name="Google Shape;4650;p10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0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100"/>
                <p:cNvGrpSpPr/>
                <p:nvPr/>
              </p:nvGrpSpPr>
              <p:grpSpPr>
                <a:xfrm>
                  <a:off x="1912179" y="4044505"/>
                  <a:ext cx="181487" cy="25622"/>
                  <a:chOff x="1912179" y="4044506"/>
                  <a:chExt cx="181487" cy="25622"/>
                </a:xfrm>
              </p:grpSpPr>
              <p:sp>
                <p:nvSpPr>
                  <p:cNvPr id="4653" name="Google Shape;4653;p10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0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100"/>
                <p:cNvGrpSpPr/>
                <p:nvPr/>
              </p:nvGrpSpPr>
              <p:grpSpPr>
                <a:xfrm>
                  <a:off x="1560718" y="3800594"/>
                  <a:ext cx="351472" cy="302090"/>
                  <a:chOff x="1560718" y="3800594"/>
                  <a:chExt cx="351472" cy="302090"/>
                </a:xfrm>
              </p:grpSpPr>
              <p:grpSp>
                <p:nvGrpSpPr>
                  <p:cNvPr id="4656" name="Google Shape;4656;p100"/>
                  <p:cNvGrpSpPr/>
                  <p:nvPr/>
                </p:nvGrpSpPr>
                <p:grpSpPr>
                  <a:xfrm>
                    <a:off x="1560718" y="3842857"/>
                    <a:ext cx="173586" cy="217131"/>
                    <a:chOff x="1560718" y="3842857"/>
                    <a:chExt cx="173586" cy="217131"/>
                  </a:xfrm>
                </p:grpSpPr>
                <p:sp>
                  <p:nvSpPr>
                    <p:cNvPr id="4657" name="Google Shape;4657;p10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0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0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0" name="Google Shape;4660;p10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0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62" name="Google Shape;4662;p10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100"/>
              <p:cNvGrpSpPr/>
              <p:nvPr/>
            </p:nvGrpSpPr>
            <p:grpSpPr>
              <a:xfrm>
                <a:off x="785350" y="3605478"/>
                <a:ext cx="535311" cy="249245"/>
                <a:chOff x="785350" y="3605478"/>
                <a:chExt cx="535311" cy="249245"/>
              </a:xfrm>
            </p:grpSpPr>
            <p:grpSp>
              <p:nvGrpSpPr>
                <p:cNvPr id="4664" name="Google Shape;4664;p100"/>
                <p:cNvGrpSpPr/>
                <p:nvPr/>
              </p:nvGrpSpPr>
              <p:grpSpPr>
                <a:xfrm>
                  <a:off x="785350" y="3605478"/>
                  <a:ext cx="376191" cy="102736"/>
                  <a:chOff x="785350" y="3605478"/>
                  <a:chExt cx="376191" cy="102736"/>
                </a:xfrm>
              </p:grpSpPr>
              <p:sp>
                <p:nvSpPr>
                  <p:cNvPr id="4665" name="Google Shape;4665;p10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0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0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100"/>
                <p:cNvGrpSpPr/>
                <p:nvPr/>
              </p:nvGrpSpPr>
              <p:grpSpPr>
                <a:xfrm>
                  <a:off x="1161530" y="3655851"/>
                  <a:ext cx="159131" cy="198872"/>
                  <a:chOff x="1161530" y="3655851"/>
                  <a:chExt cx="159131" cy="198872"/>
                </a:xfrm>
              </p:grpSpPr>
              <p:sp>
                <p:nvSpPr>
                  <p:cNvPr id="4669" name="Google Shape;4669;p10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0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1" name="Google Shape;4671;p100"/>
              <p:cNvGrpSpPr/>
              <p:nvPr/>
            </p:nvGrpSpPr>
            <p:grpSpPr>
              <a:xfrm>
                <a:off x="785350" y="4047614"/>
                <a:ext cx="535311" cy="240783"/>
                <a:chOff x="785350" y="4047614"/>
                <a:chExt cx="535311" cy="240783"/>
              </a:xfrm>
            </p:grpSpPr>
            <p:grpSp>
              <p:nvGrpSpPr>
                <p:cNvPr id="4672" name="Google Shape;4672;p100"/>
                <p:cNvGrpSpPr/>
                <p:nvPr/>
              </p:nvGrpSpPr>
              <p:grpSpPr>
                <a:xfrm>
                  <a:off x="1161636" y="4047614"/>
                  <a:ext cx="159025" cy="190415"/>
                  <a:chOff x="1161636" y="4047614"/>
                  <a:chExt cx="159025" cy="190415"/>
                </a:xfrm>
              </p:grpSpPr>
              <p:sp>
                <p:nvSpPr>
                  <p:cNvPr id="4673" name="Google Shape;4673;p10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0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100"/>
                <p:cNvGrpSpPr/>
                <p:nvPr/>
              </p:nvGrpSpPr>
              <p:grpSpPr>
                <a:xfrm>
                  <a:off x="785350" y="4185661"/>
                  <a:ext cx="376191" cy="102736"/>
                  <a:chOff x="785350" y="4185661"/>
                  <a:chExt cx="376191" cy="102736"/>
                </a:xfrm>
              </p:grpSpPr>
              <p:sp>
                <p:nvSpPr>
                  <p:cNvPr id="4676" name="Google Shape;4676;p10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0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0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100"/>
              <p:cNvGrpSpPr/>
              <p:nvPr/>
            </p:nvGrpSpPr>
            <p:grpSpPr>
              <a:xfrm>
                <a:off x="1501054" y="3605478"/>
                <a:ext cx="526340" cy="249240"/>
                <a:chOff x="1501054" y="3605478"/>
                <a:chExt cx="526340" cy="249240"/>
              </a:xfrm>
            </p:grpSpPr>
            <p:grpSp>
              <p:nvGrpSpPr>
                <p:cNvPr id="4680" name="Google Shape;4680;p100"/>
                <p:cNvGrpSpPr/>
                <p:nvPr/>
              </p:nvGrpSpPr>
              <p:grpSpPr>
                <a:xfrm>
                  <a:off x="1834208" y="3643867"/>
                  <a:ext cx="193185" cy="25622"/>
                  <a:chOff x="1834208" y="3643867"/>
                  <a:chExt cx="193185" cy="25622"/>
                </a:xfrm>
              </p:grpSpPr>
              <p:sp>
                <p:nvSpPr>
                  <p:cNvPr id="4681" name="Google Shape;4681;p10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0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100"/>
                <p:cNvGrpSpPr/>
                <p:nvPr/>
              </p:nvGrpSpPr>
              <p:grpSpPr>
                <a:xfrm>
                  <a:off x="1501054" y="3605478"/>
                  <a:ext cx="333165" cy="249240"/>
                  <a:chOff x="1501054" y="3605478"/>
                  <a:chExt cx="333165" cy="249240"/>
                </a:xfrm>
              </p:grpSpPr>
              <p:sp>
                <p:nvSpPr>
                  <p:cNvPr id="4684" name="Google Shape;4684;p10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5" name="Google Shape;4685;p100"/>
                  <p:cNvGrpSpPr/>
                  <p:nvPr/>
                </p:nvGrpSpPr>
                <p:grpSpPr>
                  <a:xfrm>
                    <a:off x="1501054" y="3655851"/>
                    <a:ext cx="155286" cy="198867"/>
                    <a:chOff x="1501054" y="3655851"/>
                    <a:chExt cx="155286" cy="198867"/>
                  </a:xfrm>
                </p:grpSpPr>
                <p:sp>
                  <p:nvSpPr>
                    <p:cNvPr id="4686" name="Google Shape;4686;p10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0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8" name="Google Shape;4688;p100"/>
              <p:cNvGrpSpPr/>
              <p:nvPr/>
            </p:nvGrpSpPr>
            <p:grpSpPr>
              <a:xfrm>
                <a:off x="724986" y="3800594"/>
                <a:ext cx="532950" cy="302090"/>
                <a:chOff x="724986" y="3800594"/>
                <a:chExt cx="532950" cy="302090"/>
              </a:xfrm>
            </p:grpSpPr>
            <p:grpSp>
              <p:nvGrpSpPr>
                <p:cNvPr id="4689" name="Google Shape;4689;p100"/>
                <p:cNvGrpSpPr/>
                <p:nvPr/>
              </p:nvGrpSpPr>
              <p:grpSpPr>
                <a:xfrm>
                  <a:off x="724986" y="4044367"/>
                  <a:ext cx="181314" cy="25626"/>
                  <a:chOff x="724986" y="4044367"/>
                  <a:chExt cx="181314" cy="25626"/>
                </a:xfrm>
              </p:grpSpPr>
              <p:sp>
                <p:nvSpPr>
                  <p:cNvPr id="4690" name="Google Shape;4690;p10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0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100"/>
                <p:cNvGrpSpPr/>
                <p:nvPr/>
              </p:nvGrpSpPr>
              <p:grpSpPr>
                <a:xfrm>
                  <a:off x="906290" y="3800594"/>
                  <a:ext cx="351646" cy="302090"/>
                  <a:chOff x="906290" y="3800594"/>
                  <a:chExt cx="351646" cy="302090"/>
                </a:xfrm>
              </p:grpSpPr>
              <p:grpSp>
                <p:nvGrpSpPr>
                  <p:cNvPr id="4693" name="Google Shape;4693;p100"/>
                  <p:cNvGrpSpPr/>
                  <p:nvPr/>
                </p:nvGrpSpPr>
                <p:grpSpPr>
                  <a:xfrm>
                    <a:off x="1084172" y="3842857"/>
                    <a:ext cx="173764" cy="217131"/>
                    <a:chOff x="1084172" y="3842857"/>
                    <a:chExt cx="173764" cy="217131"/>
                  </a:xfrm>
                </p:grpSpPr>
                <p:grpSp>
                  <p:nvGrpSpPr>
                    <p:cNvPr id="4694" name="Google Shape;4694;p100"/>
                    <p:cNvGrpSpPr/>
                    <p:nvPr/>
                  </p:nvGrpSpPr>
                  <p:grpSpPr>
                    <a:xfrm>
                      <a:off x="1156862" y="3936509"/>
                      <a:ext cx="101073" cy="25622"/>
                      <a:chOff x="1156862" y="3936509"/>
                      <a:chExt cx="101073" cy="25622"/>
                    </a:xfrm>
                  </p:grpSpPr>
                  <p:sp>
                    <p:nvSpPr>
                      <p:cNvPr id="4695" name="Google Shape;4695;p10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0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10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8" name="Google Shape;4698;p10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0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100"/>
                <p:cNvGrpSpPr/>
                <p:nvPr/>
              </p:nvGrpSpPr>
              <p:grpSpPr>
                <a:xfrm>
                  <a:off x="724986" y="3830189"/>
                  <a:ext cx="189533" cy="25626"/>
                  <a:chOff x="724986" y="3830189"/>
                  <a:chExt cx="189533" cy="25626"/>
                </a:xfrm>
              </p:grpSpPr>
              <p:sp>
                <p:nvSpPr>
                  <p:cNvPr id="4701" name="Google Shape;4701;p10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0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703" name="Google Shape;4703;p100"/>
          <p:cNvGrpSpPr/>
          <p:nvPr/>
        </p:nvGrpSpPr>
        <p:grpSpPr>
          <a:xfrm>
            <a:off x="2253298" y="2455640"/>
            <a:ext cx="948701" cy="935378"/>
            <a:chOff x="2253298" y="2428317"/>
            <a:chExt cx="948701" cy="935378"/>
          </a:xfrm>
        </p:grpSpPr>
        <p:sp>
          <p:nvSpPr>
            <p:cNvPr id="4704" name="Google Shape;4704;p10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0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0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0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0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0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0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0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0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0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0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0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0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0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0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0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0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0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0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0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0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0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0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0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0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0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0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0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0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0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0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0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0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8"/>
          <p:cNvPicPr preferRelativeResize="0"/>
          <p:nvPr/>
        </p:nvPicPr>
        <p:blipFill>
          <a:blip r:embed="rId3">
            <a:alphaModFix/>
          </a:blip>
          <a:stretch>
            <a:fillRect/>
          </a:stretch>
        </p:blipFill>
        <p:spPr>
          <a:xfrm>
            <a:off x="3286688" y="519363"/>
            <a:ext cx="2570624" cy="1927976"/>
          </a:xfrm>
          <a:prstGeom prst="rect">
            <a:avLst/>
          </a:prstGeom>
          <a:noFill/>
          <a:ln>
            <a:noFill/>
          </a:ln>
        </p:spPr>
      </p:pic>
      <p:pic>
        <p:nvPicPr>
          <p:cNvPr id="248" name="Google Shape;248;p38"/>
          <p:cNvPicPr preferRelativeResize="0"/>
          <p:nvPr/>
        </p:nvPicPr>
        <p:blipFill>
          <a:blip r:embed="rId4">
            <a:alphaModFix/>
          </a:blip>
          <a:stretch>
            <a:fillRect/>
          </a:stretch>
        </p:blipFill>
        <p:spPr>
          <a:xfrm rot="10800000">
            <a:off x="549963" y="1610400"/>
            <a:ext cx="2563599" cy="1922700"/>
          </a:xfrm>
          <a:prstGeom prst="rect">
            <a:avLst/>
          </a:prstGeom>
          <a:noFill/>
          <a:ln>
            <a:noFill/>
          </a:ln>
        </p:spPr>
      </p:pic>
      <p:pic>
        <p:nvPicPr>
          <p:cNvPr id="249" name="Google Shape;249;p38"/>
          <p:cNvPicPr preferRelativeResize="0"/>
          <p:nvPr/>
        </p:nvPicPr>
        <p:blipFill>
          <a:blip r:embed="rId5">
            <a:alphaModFix/>
          </a:blip>
          <a:stretch>
            <a:fillRect/>
          </a:stretch>
        </p:blipFill>
        <p:spPr>
          <a:xfrm rot="10800000">
            <a:off x="6030462" y="1610400"/>
            <a:ext cx="2563599" cy="1922700"/>
          </a:xfrm>
          <a:prstGeom prst="rect">
            <a:avLst/>
          </a:prstGeom>
          <a:noFill/>
          <a:ln>
            <a:noFill/>
          </a:ln>
        </p:spPr>
      </p:pic>
      <p:pic>
        <p:nvPicPr>
          <p:cNvPr id="250" name="Google Shape;250;p38"/>
          <p:cNvPicPr preferRelativeResize="0"/>
          <p:nvPr/>
        </p:nvPicPr>
        <p:blipFill>
          <a:blip r:embed="rId6">
            <a:alphaModFix/>
          </a:blip>
          <a:stretch>
            <a:fillRect/>
          </a:stretch>
        </p:blipFill>
        <p:spPr>
          <a:xfrm rot="10800000">
            <a:off x="3284451" y="2681551"/>
            <a:ext cx="2575099" cy="1931324"/>
          </a:xfrm>
          <a:prstGeom prst="rect">
            <a:avLst/>
          </a:prstGeom>
          <a:noFill/>
          <a:ln>
            <a:noFill/>
          </a:ln>
        </p:spPr>
      </p:pic>
      <p:sp>
        <p:nvSpPr>
          <p:cNvPr id="251" name="Google Shape;251;p38"/>
          <p:cNvSpPr txBox="1"/>
          <p:nvPr/>
        </p:nvSpPr>
        <p:spPr>
          <a:xfrm>
            <a:off x="931000" y="686725"/>
            <a:ext cx="166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Ubuntu"/>
                <a:ea typeface="Ubuntu"/>
                <a:cs typeface="Ubuntu"/>
                <a:sym typeface="Ubuntu"/>
              </a:rPr>
              <a:t>Low-</a:t>
            </a:r>
            <a:r>
              <a:rPr b="1" lang="es">
                <a:solidFill>
                  <a:schemeClr val="lt1"/>
                </a:solidFill>
                <a:latin typeface="Ubuntu"/>
                <a:ea typeface="Ubuntu"/>
                <a:cs typeface="Ubuntu"/>
                <a:sym typeface="Ubuntu"/>
              </a:rPr>
              <a:t>Fidelity</a:t>
            </a:r>
            <a:r>
              <a:rPr b="1" lang="es">
                <a:solidFill>
                  <a:schemeClr val="lt1"/>
                </a:solidFill>
                <a:latin typeface="Ubuntu"/>
                <a:ea typeface="Ubuntu"/>
                <a:cs typeface="Ubuntu"/>
                <a:sym typeface="Ubuntu"/>
              </a:rPr>
              <a:t> Paper Prototype</a:t>
            </a:r>
            <a:endParaRPr b="1">
              <a:solidFill>
                <a:schemeClr val="lt1"/>
              </a:solidFill>
              <a:latin typeface="Ubuntu"/>
              <a:ea typeface="Ubuntu"/>
              <a:cs typeface="Ubuntu"/>
              <a:sym typeface="Ubuntu"/>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0" name="Shape 4740"/>
        <p:cNvGrpSpPr/>
        <p:nvPr/>
      </p:nvGrpSpPr>
      <p:grpSpPr>
        <a:xfrm>
          <a:off x="0" y="0"/>
          <a:ext cx="0" cy="0"/>
          <a:chOff x="0" y="0"/>
          <a:chExt cx="0" cy="0"/>
        </a:xfrm>
      </p:grpSpPr>
      <p:grpSp>
        <p:nvGrpSpPr>
          <p:cNvPr id="4741" name="Google Shape;4741;p101"/>
          <p:cNvGrpSpPr/>
          <p:nvPr/>
        </p:nvGrpSpPr>
        <p:grpSpPr>
          <a:xfrm>
            <a:off x="3353582" y="1145627"/>
            <a:ext cx="2363393" cy="1017867"/>
            <a:chOff x="3292400" y="1219146"/>
            <a:chExt cx="2615240" cy="1110239"/>
          </a:xfrm>
        </p:grpSpPr>
        <p:sp>
          <p:nvSpPr>
            <p:cNvPr id="4742" name="Google Shape;4742;p10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743" name="Google Shape;4743;p10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4" name="Google Shape;4744;p10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745" name="Google Shape;4745;p10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746" name="Google Shape;4746;p10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747" name="Google Shape;4747;p10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748" name="Google Shape;4748;p10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749" name="Google Shape;4749;p10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750" name="Google Shape;4750;p10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751" name="Google Shape;4751;p10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752" name="Google Shape;4752;p10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753" name="Google Shape;4753;p10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754" name="Google Shape;4754;p10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755" name="Google Shape;4755;p10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756" name="Google Shape;4756;p101"/>
            <p:cNvGrpSpPr/>
            <p:nvPr/>
          </p:nvGrpSpPr>
          <p:grpSpPr>
            <a:xfrm>
              <a:off x="3748438" y="1378608"/>
              <a:ext cx="2159202" cy="903971"/>
              <a:chOff x="1683525" y="2179850"/>
              <a:chExt cx="4519050" cy="2134525"/>
            </a:xfrm>
          </p:grpSpPr>
          <p:sp>
            <p:nvSpPr>
              <p:cNvPr id="4757" name="Google Shape;4757;p10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8" name="Google Shape;4758;p10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9" name="Google Shape;4759;p10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0" name="Google Shape;4760;p10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1" name="Google Shape;4761;p10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2" name="Google Shape;4762;p10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3" name="Google Shape;4763;p10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4" name="Google Shape;4764;p10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5" name="Google Shape;4765;p10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6" name="Google Shape;4766;p10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7" name="Google Shape;4767;p10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8" name="Google Shape;4768;p10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769" name="Google Shape;4769;p101"/>
          <p:cNvGraphicFramePr/>
          <p:nvPr/>
        </p:nvGraphicFramePr>
        <p:xfrm>
          <a:off x="5949675" y="2323100"/>
          <a:ext cx="3000000" cy="3000000"/>
        </p:xfrm>
        <a:graphic>
          <a:graphicData uri="http://schemas.openxmlformats.org/drawingml/2006/table">
            <a:tbl>
              <a:tblPr>
                <a:noFill/>
                <a:tableStyleId>{C46C77D4-8D19-4372-AF38-C2390E8C8976}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70" name="Google Shape;4770;p101"/>
          <p:cNvGrpSpPr/>
          <p:nvPr/>
        </p:nvGrpSpPr>
        <p:grpSpPr>
          <a:xfrm>
            <a:off x="5926924" y="3381697"/>
            <a:ext cx="2519825" cy="1001454"/>
            <a:chOff x="1906114" y="789980"/>
            <a:chExt cx="1487676" cy="606868"/>
          </a:xfrm>
        </p:grpSpPr>
        <p:cxnSp>
          <p:nvCxnSpPr>
            <p:cNvPr id="4771" name="Google Shape;4771;p10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72" name="Google Shape;4772;p10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73" name="Google Shape;4773;p10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74" name="Google Shape;4774;p10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775" name="Google Shape;4775;p10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776" name="Google Shape;4776;p10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777" name="Google Shape;4777;p10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778" name="Google Shape;4778;p10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0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0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0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0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0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0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785" name="Google Shape;4785;p10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786" name="Google Shape;4786;p10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787" name="Google Shape;4787;p10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101"/>
          <p:cNvGrpSpPr/>
          <p:nvPr/>
        </p:nvGrpSpPr>
        <p:grpSpPr>
          <a:xfrm>
            <a:off x="726399" y="1190655"/>
            <a:ext cx="2394370" cy="976502"/>
            <a:chOff x="749309" y="1112739"/>
            <a:chExt cx="2371603" cy="976502"/>
          </a:xfrm>
        </p:grpSpPr>
        <p:sp>
          <p:nvSpPr>
            <p:cNvPr id="4789" name="Google Shape;4789;p10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0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0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0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0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0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0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0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0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0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0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0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0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0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0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0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0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0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0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0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0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0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0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0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0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0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0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0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0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0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0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0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21" name="Google Shape;4821;p101"/>
          <p:cNvGraphicFramePr/>
          <p:nvPr/>
        </p:nvGraphicFramePr>
        <p:xfrm>
          <a:off x="5949700" y="1188950"/>
          <a:ext cx="3000000" cy="3000000"/>
        </p:xfrm>
        <a:graphic>
          <a:graphicData uri="http://schemas.openxmlformats.org/drawingml/2006/table">
            <a:tbl>
              <a:tblPr>
                <a:noFill/>
                <a:tableStyleId>{C46C77D4-8D19-4372-AF38-C2390E8C8976}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22" name="Google Shape;4822;p101"/>
          <p:cNvGraphicFramePr/>
          <p:nvPr/>
        </p:nvGraphicFramePr>
        <p:xfrm>
          <a:off x="3356413" y="2323100"/>
          <a:ext cx="3000000" cy="3000000"/>
        </p:xfrm>
        <a:graphic>
          <a:graphicData uri="http://schemas.openxmlformats.org/drawingml/2006/table">
            <a:tbl>
              <a:tblPr>
                <a:noFill/>
                <a:tableStyleId>{C46C77D4-8D19-4372-AF38-C2390E8C8976}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23" name="Google Shape;4823;p101"/>
          <p:cNvGrpSpPr/>
          <p:nvPr/>
        </p:nvGrpSpPr>
        <p:grpSpPr>
          <a:xfrm>
            <a:off x="4100342" y="2709743"/>
            <a:ext cx="1517436" cy="74460"/>
            <a:chOff x="3980086" y="2804397"/>
            <a:chExt cx="1227600" cy="66900"/>
          </a:xfrm>
        </p:grpSpPr>
        <p:sp>
          <p:nvSpPr>
            <p:cNvPr id="4824" name="Google Shape;4824;p10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0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01"/>
          <p:cNvGrpSpPr/>
          <p:nvPr/>
        </p:nvGrpSpPr>
        <p:grpSpPr>
          <a:xfrm>
            <a:off x="4725406" y="3002330"/>
            <a:ext cx="892956" cy="74460"/>
            <a:chOff x="3980086" y="2804397"/>
            <a:chExt cx="1227600" cy="66900"/>
          </a:xfrm>
        </p:grpSpPr>
        <p:sp>
          <p:nvSpPr>
            <p:cNvPr id="4827" name="Google Shape;4827;p10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0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01"/>
          <p:cNvGrpSpPr/>
          <p:nvPr/>
        </p:nvGrpSpPr>
        <p:grpSpPr>
          <a:xfrm>
            <a:off x="3358498" y="3361213"/>
            <a:ext cx="2363244" cy="1005943"/>
            <a:chOff x="3358415" y="3361302"/>
            <a:chExt cx="2363244" cy="1024695"/>
          </a:xfrm>
        </p:grpSpPr>
        <p:grpSp>
          <p:nvGrpSpPr>
            <p:cNvPr id="4830" name="Google Shape;4830;p101"/>
            <p:cNvGrpSpPr/>
            <p:nvPr/>
          </p:nvGrpSpPr>
          <p:grpSpPr>
            <a:xfrm>
              <a:off x="3358415" y="3361302"/>
              <a:ext cx="441300" cy="1024695"/>
              <a:chOff x="3358415" y="3361302"/>
              <a:chExt cx="441300" cy="1024695"/>
            </a:xfrm>
          </p:grpSpPr>
          <p:sp>
            <p:nvSpPr>
              <p:cNvPr id="4831" name="Google Shape;4831;p10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0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0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0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0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0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101"/>
            <p:cNvGrpSpPr/>
            <p:nvPr/>
          </p:nvGrpSpPr>
          <p:grpSpPr>
            <a:xfrm>
              <a:off x="3838901" y="3361302"/>
              <a:ext cx="441300" cy="1024695"/>
              <a:chOff x="3838901" y="3361302"/>
              <a:chExt cx="441300" cy="1024695"/>
            </a:xfrm>
          </p:grpSpPr>
          <p:sp>
            <p:nvSpPr>
              <p:cNvPr id="4838" name="Google Shape;4838;p10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0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0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0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0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0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01"/>
            <p:cNvGrpSpPr/>
            <p:nvPr/>
          </p:nvGrpSpPr>
          <p:grpSpPr>
            <a:xfrm>
              <a:off x="4319387" y="3361302"/>
              <a:ext cx="441300" cy="1024695"/>
              <a:chOff x="4319387" y="3361302"/>
              <a:chExt cx="441300" cy="1024695"/>
            </a:xfrm>
          </p:grpSpPr>
          <p:sp>
            <p:nvSpPr>
              <p:cNvPr id="4845" name="Google Shape;4845;p10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0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0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0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0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0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101"/>
            <p:cNvGrpSpPr/>
            <p:nvPr/>
          </p:nvGrpSpPr>
          <p:grpSpPr>
            <a:xfrm>
              <a:off x="4799873" y="3361302"/>
              <a:ext cx="441300" cy="1024695"/>
              <a:chOff x="4799873" y="3361302"/>
              <a:chExt cx="441300" cy="1024695"/>
            </a:xfrm>
          </p:grpSpPr>
          <p:sp>
            <p:nvSpPr>
              <p:cNvPr id="4852" name="Google Shape;4852;p10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0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0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0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0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0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101"/>
            <p:cNvGrpSpPr/>
            <p:nvPr/>
          </p:nvGrpSpPr>
          <p:grpSpPr>
            <a:xfrm>
              <a:off x="5280360" y="3361302"/>
              <a:ext cx="441300" cy="1024695"/>
              <a:chOff x="5280360" y="3361302"/>
              <a:chExt cx="441300" cy="1024695"/>
            </a:xfrm>
          </p:grpSpPr>
          <p:sp>
            <p:nvSpPr>
              <p:cNvPr id="4859" name="Google Shape;4859;p10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0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0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0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0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0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65" name="Google Shape;4865;p101"/>
          <p:cNvGraphicFramePr/>
          <p:nvPr/>
        </p:nvGraphicFramePr>
        <p:xfrm>
          <a:off x="724925" y="2323100"/>
          <a:ext cx="3000000" cy="3000000"/>
        </p:xfrm>
        <a:graphic>
          <a:graphicData uri="http://schemas.openxmlformats.org/drawingml/2006/table">
            <a:tbl>
              <a:tblPr>
                <a:noFill/>
                <a:tableStyleId>{C46C77D4-8D19-4372-AF38-C2390E8C8976}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66" name="Google Shape;4866;p101"/>
          <p:cNvGrpSpPr/>
          <p:nvPr/>
        </p:nvGrpSpPr>
        <p:grpSpPr>
          <a:xfrm>
            <a:off x="726450" y="3372825"/>
            <a:ext cx="2403614" cy="1005900"/>
            <a:chOff x="726450" y="3372825"/>
            <a:chExt cx="2403614" cy="1005900"/>
          </a:xfrm>
        </p:grpSpPr>
        <p:grpSp>
          <p:nvGrpSpPr>
            <p:cNvPr id="4867" name="Google Shape;4867;p101"/>
            <p:cNvGrpSpPr/>
            <p:nvPr/>
          </p:nvGrpSpPr>
          <p:grpSpPr>
            <a:xfrm>
              <a:off x="726450" y="3696000"/>
              <a:ext cx="2403614" cy="500898"/>
              <a:chOff x="726450" y="3696000"/>
              <a:chExt cx="2403614" cy="500898"/>
            </a:xfrm>
          </p:grpSpPr>
          <p:sp>
            <p:nvSpPr>
              <p:cNvPr id="4868" name="Google Shape;4868;p10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69" name="Google Shape;4869;p10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70" name="Google Shape;4870;p101"/>
            <p:cNvGrpSpPr/>
            <p:nvPr/>
          </p:nvGrpSpPr>
          <p:grpSpPr>
            <a:xfrm>
              <a:off x="1348050" y="3372825"/>
              <a:ext cx="1720425" cy="1005900"/>
              <a:chOff x="1348050" y="3372825"/>
              <a:chExt cx="1720425" cy="1005900"/>
            </a:xfrm>
          </p:grpSpPr>
          <p:sp>
            <p:nvSpPr>
              <p:cNvPr id="4871" name="Google Shape;4871;p10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72" name="Google Shape;4872;p10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73" name="Google Shape;4873;p10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74" name="Google Shape;4874;p10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75" name="Google Shape;4875;p10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76" name="Google Shape;4876;p101"/>
            <p:cNvGrpSpPr/>
            <p:nvPr/>
          </p:nvGrpSpPr>
          <p:grpSpPr>
            <a:xfrm>
              <a:off x="1455707" y="3731058"/>
              <a:ext cx="1491150" cy="417657"/>
              <a:chOff x="1455707" y="3731058"/>
              <a:chExt cx="1491150" cy="417657"/>
            </a:xfrm>
          </p:grpSpPr>
          <p:grpSp>
            <p:nvGrpSpPr>
              <p:cNvPr id="4877" name="Google Shape;4877;p101"/>
              <p:cNvGrpSpPr/>
              <p:nvPr/>
            </p:nvGrpSpPr>
            <p:grpSpPr>
              <a:xfrm>
                <a:off x="1472938" y="3745828"/>
                <a:ext cx="72126" cy="53788"/>
                <a:chOff x="1472938" y="3745828"/>
                <a:chExt cx="72126" cy="53788"/>
              </a:xfrm>
            </p:grpSpPr>
            <p:sp>
              <p:nvSpPr>
                <p:cNvPr id="4878" name="Google Shape;4878;p10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0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101"/>
              <p:cNvGrpSpPr/>
              <p:nvPr/>
            </p:nvGrpSpPr>
            <p:grpSpPr>
              <a:xfrm>
                <a:off x="1819181" y="4089633"/>
                <a:ext cx="72126" cy="53788"/>
                <a:chOff x="1819181" y="4089633"/>
                <a:chExt cx="72126" cy="53788"/>
              </a:xfrm>
            </p:grpSpPr>
            <p:sp>
              <p:nvSpPr>
                <p:cNvPr id="4881" name="Google Shape;4881;p10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0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101"/>
              <p:cNvGrpSpPr/>
              <p:nvPr/>
            </p:nvGrpSpPr>
            <p:grpSpPr>
              <a:xfrm>
                <a:off x="1455707" y="4084171"/>
                <a:ext cx="64321" cy="64544"/>
                <a:chOff x="1455707" y="4084171"/>
                <a:chExt cx="64321" cy="64544"/>
              </a:xfrm>
            </p:grpSpPr>
            <p:sp>
              <p:nvSpPr>
                <p:cNvPr id="4884" name="Google Shape;4884;p10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0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101"/>
              <p:cNvGrpSpPr/>
              <p:nvPr/>
            </p:nvGrpSpPr>
            <p:grpSpPr>
              <a:xfrm>
                <a:off x="1818610" y="3731058"/>
                <a:ext cx="64321" cy="64544"/>
                <a:chOff x="1818610" y="3731058"/>
                <a:chExt cx="64321" cy="64544"/>
              </a:xfrm>
            </p:grpSpPr>
            <p:sp>
              <p:nvSpPr>
                <p:cNvPr id="4887" name="Google Shape;4887;p10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0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101"/>
              <p:cNvGrpSpPr/>
              <p:nvPr/>
            </p:nvGrpSpPr>
            <p:grpSpPr>
              <a:xfrm>
                <a:off x="2172491" y="4089633"/>
                <a:ext cx="72126" cy="53788"/>
                <a:chOff x="2172491" y="4089633"/>
                <a:chExt cx="72126" cy="53788"/>
              </a:xfrm>
            </p:grpSpPr>
            <p:sp>
              <p:nvSpPr>
                <p:cNvPr id="4890" name="Google Shape;4890;p10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0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101"/>
              <p:cNvGrpSpPr/>
              <p:nvPr/>
            </p:nvGrpSpPr>
            <p:grpSpPr>
              <a:xfrm>
                <a:off x="2171920" y="3731058"/>
                <a:ext cx="64321" cy="64544"/>
                <a:chOff x="2171920" y="3731058"/>
                <a:chExt cx="64321" cy="64544"/>
              </a:xfrm>
            </p:grpSpPr>
            <p:sp>
              <p:nvSpPr>
                <p:cNvPr id="4893" name="Google Shape;4893;p10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0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101"/>
              <p:cNvGrpSpPr/>
              <p:nvPr/>
            </p:nvGrpSpPr>
            <p:grpSpPr>
              <a:xfrm>
                <a:off x="2874730" y="3745828"/>
                <a:ext cx="72126" cy="53788"/>
                <a:chOff x="2874730" y="3745828"/>
                <a:chExt cx="72126" cy="53788"/>
              </a:xfrm>
            </p:grpSpPr>
            <p:sp>
              <p:nvSpPr>
                <p:cNvPr id="4896" name="Google Shape;4896;p10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0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101"/>
              <p:cNvGrpSpPr/>
              <p:nvPr/>
            </p:nvGrpSpPr>
            <p:grpSpPr>
              <a:xfrm>
                <a:off x="2878589" y="4081481"/>
                <a:ext cx="64321" cy="64544"/>
                <a:chOff x="2878589" y="4081481"/>
                <a:chExt cx="64321" cy="64544"/>
              </a:xfrm>
            </p:grpSpPr>
            <p:sp>
              <p:nvSpPr>
                <p:cNvPr id="4899" name="Google Shape;4899;p10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0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101"/>
              <p:cNvGrpSpPr/>
              <p:nvPr/>
            </p:nvGrpSpPr>
            <p:grpSpPr>
              <a:xfrm>
                <a:off x="2525796" y="4089633"/>
                <a:ext cx="72126" cy="53788"/>
                <a:chOff x="2525796" y="4089633"/>
                <a:chExt cx="72126" cy="53788"/>
              </a:xfrm>
            </p:grpSpPr>
            <p:sp>
              <p:nvSpPr>
                <p:cNvPr id="4902" name="Google Shape;4902;p10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0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101"/>
              <p:cNvGrpSpPr/>
              <p:nvPr/>
            </p:nvGrpSpPr>
            <p:grpSpPr>
              <a:xfrm>
                <a:off x="2525225" y="3731058"/>
                <a:ext cx="64321" cy="64544"/>
                <a:chOff x="2525225" y="3731058"/>
                <a:chExt cx="64321" cy="64544"/>
              </a:xfrm>
            </p:grpSpPr>
            <p:sp>
              <p:nvSpPr>
                <p:cNvPr id="4905" name="Google Shape;4905;p10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0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10" name="Shape 4910"/>
        <p:cNvGrpSpPr/>
        <p:nvPr/>
      </p:nvGrpSpPr>
      <p:grpSpPr>
        <a:xfrm>
          <a:off x="0" y="0"/>
          <a:ext cx="0" cy="0"/>
          <a:chOff x="0" y="0"/>
          <a:chExt cx="0" cy="0"/>
        </a:xfrm>
      </p:grpSpPr>
      <p:grpSp>
        <p:nvGrpSpPr>
          <p:cNvPr id="4911" name="Google Shape;4911;p102"/>
          <p:cNvGrpSpPr/>
          <p:nvPr/>
        </p:nvGrpSpPr>
        <p:grpSpPr>
          <a:xfrm>
            <a:off x="732428" y="1171356"/>
            <a:ext cx="845921" cy="690752"/>
            <a:chOff x="732428" y="1198513"/>
            <a:chExt cx="845921" cy="690752"/>
          </a:xfrm>
        </p:grpSpPr>
        <p:grpSp>
          <p:nvGrpSpPr>
            <p:cNvPr id="4912" name="Google Shape;4912;p102"/>
            <p:cNvGrpSpPr/>
            <p:nvPr/>
          </p:nvGrpSpPr>
          <p:grpSpPr>
            <a:xfrm>
              <a:off x="823030" y="1198513"/>
              <a:ext cx="755319" cy="690752"/>
              <a:chOff x="823030" y="1198513"/>
              <a:chExt cx="755319" cy="690752"/>
            </a:xfrm>
          </p:grpSpPr>
          <p:sp>
            <p:nvSpPr>
              <p:cNvPr id="4913" name="Google Shape;4913;p10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0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102"/>
            <p:cNvGrpSpPr/>
            <p:nvPr/>
          </p:nvGrpSpPr>
          <p:grpSpPr>
            <a:xfrm>
              <a:off x="732428" y="1239937"/>
              <a:ext cx="739912" cy="607886"/>
              <a:chOff x="732428" y="1239937"/>
              <a:chExt cx="739912" cy="607886"/>
            </a:xfrm>
          </p:grpSpPr>
          <p:sp>
            <p:nvSpPr>
              <p:cNvPr id="4916" name="Google Shape;4916;p10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0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102"/>
            <p:cNvGrpSpPr/>
            <p:nvPr/>
          </p:nvGrpSpPr>
          <p:grpSpPr>
            <a:xfrm>
              <a:off x="732428" y="1277018"/>
              <a:ext cx="702832" cy="533758"/>
              <a:chOff x="732428" y="1277018"/>
              <a:chExt cx="702832" cy="533758"/>
            </a:xfrm>
          </p:grpSpPr>
          <p:sp>
            <p:nvSpPr>
              <p:cNvPr id="4919" name="Google Shape;4919;p10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0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102"/>
            <p:cNvGrpSpPr/>
            <p:nvPr/>
          </p:nvGrpSpPr>
          <p:grpSpPr>
            <a:xfrm>
              <a:off x="931170" y="1306653"/>
              <a:ext cx="647179" cy="474455"/>
              <a:chOff x="931170" y="1306653"/>
              <a:chExt cx="647179" cy="474455"/>
            </a:xfrm>
          </p:grpSpPr>
          <p:sp>
            <p:nvSpPr>
              <p:cNvPr id="4922" name="Google Shape;4922;p10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0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4" name="Google Shape;4924;p10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102"/>
          <p:cNvGrpSpPr/>
          <p:nvPr/>
        </p:nvGrpSpPr>
        <p:grpSpPr>
          <a:xfrm>
            <a:off x="3964037" y="1171363"/>
            <a:ext cx="634656" cy="699982"/>
            <a:chOff x="5985650" y="2860025"/>
            <a:chExt cx="1396075" cy="1539775"/>
          </a:xfrm>
        </p:grpSpPr>
        <p:sp>
          <p:nvSpPr>
            <p:cNvPr id="4926" name="Google Shape;4926;p10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0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0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0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0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0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0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0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0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0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0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0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0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0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0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0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0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0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0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0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0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0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0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0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0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0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0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0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0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0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0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0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02"/>
          <p:cNvGrpSpPr/>
          <p:nvPr/>
        </p:nvGrpSpPr>
        <p:grpSpPr>
          <a:xfrm>
            <a:off x="4719687" y="1171356"/>
            <a:ext cx="725845" cy="699975"/>
            <a:chOff x="4249973" y="1201875"/>
            <a:chExt cx="1958568" cy="1888762"/>
          </a:xfrm>
        </p:grpSpPr>
        <p:sp>
          <p:nvSpPr>
            <p:cNvPr id="4959" name="Google Shape;4959;p10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0" name="Google Shape;4960;p102"/>
            <p:cNvGrpSpPr/>
            <p:nvPr/>
          </p:nvGrpSpPr>
          <p:grpSpPr>
            <a:xfrm>
              <a:off x="5853086" y="1789142"/>
              <a:ext cx="355454" cy="1048099"/>
              <a:chOff x="5576108" y="2016725"/>
              <a:chExt cx="565200" cy="1666560"/>
            </a:xfrm>
          </p:grpSpPr>
          <p:sp>
            <p:nvSpPr>
              <p:cNvPr id="4961" name="Google Shape;4961;p10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62" name="Google Shape;4962;p10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102"/>
            <p:cNvGrpSpPr/>
            <p:nvPr/>
          </p:nvGrpSpPr>
          <p:grpSpPr>
            <a:xfrm>
              <a:off x="4869455" y="2691676"/>
              <a:ext cx="1013897" cy="398961"/>
              <a:chOff x="4012057" y="3451825"/>
              <a:chExt cx="1612175" cy="634379"/>
            </a:xfrm>
          </p:grpSpPr>
          <p:sp>
            <p:nvSpPr>
              <p:cNvPr id="4964" name="Google Shape;4964;p10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65" name="Google Shape;4965;p10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102"/>
            <p:cNvGrpSpPr/>
            <p:nvPr/>
          </p:nvGrpSpPr>
          <p:grpSpPr>
            <a:xfrm>
              <a:off x="4276937" y="2155961"/>
              <a:ext cx="651965" cy="891358"/>
              <a:chOff x="3069908" y="2599997"/>
              <a:chExt cx="1036675" cy="1417328"/>
            </a:xfrm>
          </p:grpSpPr>
          <p:sp>
            <p:nvSpPr>
              <p:cNvPr id="4967" name="Google Shape;4967;p10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68" name="Google Shape;4968;p10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102"/>
            <p:cNvGrpSpPr/>
            <p:nvPr/>
          </p:nvGrpSpPr>
          <p:grpSpPr>
            <a:xfrm>
              <a:off x="5054918" y="1201875"/>
              <a:ext cx="999548" cy="602711"/>
              <a:chOff x="4306958" y="1082925"/>
              <a:chExt cx="1589359" cy="958358"/>
            </a:xfrm>
          </p:grpSpPr>
          <p:sp>
            <p:nvSpPr>
              <p:cNvPr id="4970" name="Google Shape;4970;p10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71" name="Google Shape;4971;p10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102"/>
            <p:cNvGrpSpPr/>
            <p:nvPr/>
          </p:nvGrpSpPr>
          <p:grpSpPr>
            <a:xfrm>
              <a:off x="4249973" y="1303451"/>
              <a:ext cx="799317" cy="841334"/>
              <a:chOff x="3027033" y="1244439"/>
              <a:chExt cx="1270977" cy="1337786"/>
            </a:xfrm>
          </p:grpSpPr>
          <p:sp>
            <p:nvSpPr>
              <p:cNvPr id="4973" name="Google Shape;4973;p10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74" name="Google Shape;4974;p10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102"/>
          <p:cNvGrpSpPr/>
          <p:nvPr/>
        </p:nvGrpSpPr>
        <p:grpSpPr>
          <a:xfrm>
            <a:off x="4072551" y="2058137"/>
            <a:ext cx="750769" cy="683784"/>
            <a:chOff x="4204684" y="2104422"/>
            <a:chExt cx="699822" cy="637382"/>
          </a:xfrm>
        </p:grpSpPr>
        <p:grpSp>
          <p:nvGrpSpPr>
            <p:cNvPr id="4976" name="Google Shape;4976;p102"/>
            <p:cNvGrpSpPr/>
            <p:nvPr/>
          </p:nvGrpSpPr>
          <p:grpSpPr>
            <a:xfrm>
              <a:off x="4204684" y="2430067"/>
              <a:ext cx="342957" cy="311738"/>
              <a:chOff x="4204684" y="2430067"/>
              <a:chExt cx="342957" cy="311738"/>
            </a:xfrm>
          </p:grpSpPr>
          <p:sp>
            <p:nvSpPr>
              <p:cNvPr id="4977" name="Google Shape;4977;p10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0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102"/>
            <p:cNvGrpSpPr/>
            <p:nvPr/>
          </p:nvGrpSpPr>
          <p:grpSpPr>
            <a:xfrm>
              <a:off x="4561586" y="2430067"/>
              <a:ext cx="342920" cy="311738"/>
              <a:chOff x="4561586" y="2430067"/>
              <a:chExt cx="342920" cy="311738"/>
            </a:xfrm>
          </p:grpSpPr>
          <p:sp>
            <p:nvSpPr>
              <p:cNvPr id="4980" name="Google Shape;4980;p10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0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102"/>
            <p:cNvGrpSpPr/>
            <p:nvPr/>
          </p:nvGrpSpPr>
          <p:grpSpPr>
            <a:xfrm>
              <a:off x="4561586" y="2104422"/>
              <a:ext cx="342920" cy="311738"/>
              <a:chOff x="4561586" y="2104422"/>
              <a:chExt cx="342920" cy="311738"/>
            </a:xfrm>
          </p:grpSpPr>
          <p:sp>
            <p:nvSpPr>
              <p:cNvPr id="4983" name="Google Shape;4983;p10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0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102"/>
            <p:cNvGrpSpPr/>
            <p:nvPr/>
          </p:nvGrpSpPr>
          <p:grpSpPr>
            <a:xfrm>
              <a:off x="4204684" y="2104422"/>
              <a:ext cx="342957" cy="311664"/>
              <a:chOff x="4204684" y="2104422"/>
              <a:chExt cx="342957" cy="311664"/>
            </a:xfrm>
          </p:grpSpPr>
          <p:sp>
            <p:nvSpPr>
              <p:cNvPr id="4986" name="Google Shape;4986;p10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0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8" name="Google Shape;4988;p102"/>
          <p:cNvGrpSpPr/>
          <p:nvPr/>
        </p:nvGrpSpPr>
        <p:grpSpPr>
          <a:xfrm>
            <a:off x="5536984" y="1171351"/>
            <a:ext cx="660591" cy="688867"/>
            <a:chOff x="5830645" y="1267368"/>
            <a:chExt cx="530340" cy="553040"/>
          </a:xfrm>
        </p:grpSpPr>
        <p:sp>
          <p:nvSpPr>
            <p:cNvPr id="4989" name="Google Shape;4989;p10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0" name="Google Shape;4990;p102"/>
            <p:cNvGrpSpPr/>
            <p:nvPr/>
          </p:nvGrpSpPr>
          <p:grpSpPr>
            <a:xfrm>
              <a:off x="5830645" y="1267368"/>
              <a:ext cx="259743" cy="269909"/>
              <a:chOff x="5830645" y="1267368"/>
              <a:chExt cx="259743" cy="269909"/>
            </a:xfrm>
          </p:grpSpPr>
          <p:sp>
            <p:nvSpPr>
              <p:cNvPr id="4991" name="Google Shape;4991;p10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0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102"/>
            <p:cNvGrpSpPr/>
            <p:nvPr/>
          </p:nvGrpSpPr>
          <p:grpSpPr>
            <a:xfrm>
              <a:off x="6101293" y="1267368"/>
              <a:ext cx="259692" cy="269909"/>
              <a:chOff x="6101293" y="1267368"/>
              <a:chExt cx="259692" cy="269909"/>
            </a:xfrm>
          </p:grpSpPr>
          <p:sp>
            <p:nvSpPr>
              <p:cNvPr id="4994" name="Google Shape;4994;p10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0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02"/>
            <p:cNvGrpSpPr/>
            <p:nvPr/>
          </p:nvGrpSpPr>
          <p:grpSpPr>
            <a:xfrm>
              <a:off x="5830645" y="1550500"/>
              <a:ext cx="259692" cy="269909"/>
              <a:chOff x="5830645" y="1550500"/>
              <a:chExt cx="259692" cy="269909"/>
            </a:xfrm>
          </p:grpSpPr>
          <p:sp>
            <p:nvSpPr>
              <p:cNvPr id="4997" name="Google Shape;4997;p10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0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02"/>
            <p:cNvGrpSpPr/>
            <p:nvPr/>
          </p:nvGrpSpPr>
          <p:grpSpPr>
            <a:xfrm>
              <a:off x="6101293" y="1550500"/>
              <a:ext cx="259692" cy="269909"/>
              <a:chOff x="6101293" y="1550500"/>
              <a:chExt cx="259692" cy="269909"/>
            </a:xfrm>
          </p:grpSpPr>
          <p:sp>
            <p:nvSpPr>
              <p:cNvPr id="5000" name="Google Shape;5000;p10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0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2" name="Google Shape;5002;p102"/>
          <p:cNvGrpSpPr/>
          <p:nvPr/>
        </p:nvGrpSpPr>
        <p:grpSpPr>
          <a:xfrm>
            <a:off x="739138" y="2061810"/>
            <a:ext cx="697154" cy="679574"/>
            <a:chOff x="2679875" y="2361475"/>
            <a:chExt cx="780425" cy="760575"/>
          </a:xfrm>
        </p:grpSpPr>
        <p:sp>
          <p:nvSpPr>
            <p:cNvPr id="5003" name="Google Shape;5003;p10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0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0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0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0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0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102"/>
          <p:cNvGrpSpPr/>
          <p:nvPr/>
        </p:nvGrpSpPr>
        <p:grpSpPr>
          <a:xfrm>
            <a:off x="3138297" y="1171402"/>
            <a:ext cx="735829" cy="684547"/>
            <a:chOff x="3351965" y="1148808"/>
            <a:chExt cx="750770" cy="698375"/>
          </a:xfrm>
        </p:grpSpPr>
        <p:grpSp>
          <p:nvGrpSpPr>
            <p:cNvPr id="5010" name="Google Shape;5010;p102"/>
            <p:cNvGrpSpPr/>
            <p:nvPr/>
          </p:nvGrpSpPr>
          <p:grpSpPr>
            <a:xfrm>
              <a:off x="3586796" y="1148808"/>
              <a:ext cx="294857" cy="286830"/>
              <a:chOff x="3750225" y="1774000"/>
              <a:chExt cx="149575" cy="145525"/>
            </a:xfrm>
          </p:grpSpPr>
          <p:sp>
            <p:nvSpPr>
              <p:cNvPr id="5011" name="Google Shape;5011;p10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0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102"/>
            <p:cNvGrpSpPr/>
            <p:nvPr/>
          </p:nvGrpSpPr>
          <p:grpSpPr>
            <a:xfrm>
              <a:off x="3779245" y="1375768"/>
              <a:ext cx="323490" cy="286978"/>
              <a:chOff x="3847850" y="1889150"/>
              <a:chExt cx="164100" cy="145600"/>
            </a:xfrm>
          </p:grpSpPr>
          <p:sp>
            <p:nvSpPr>
              <p:cNvPr id="5014" name="Google Shape;5014;p10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0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102"/>
            <p:cNvGrpSpPr/>
            <p:nvPr/>
          </p:nvGrpSpPr>
          <p:grpSpPr>
            <a:xfrm>
              <a:off x="3351965" y="1330435"/>
              <a:ext cx="295449" cy="285401"/>
              <a:chOff x="3631100" y="1866150"/>
              <a:chExt cx="149875" cy="144800"/>
            </a:xfrm>
          </p:grpSpPr>
          <p:sp>
            <p:nvSpPr>
              <p:cNvPr id="5017" name="Google Shape;5017;p10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0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102"/>
            <p:cNvGrpSpPr/>
            <p:nvPr/>
          </p:nvGrpSpPr>
          <p:grpSpPr>
            <a:xfrm>
              <a:off x="3548208" y="1560352"/>
              <a:ext cx="294808" cy="286830"/>
              <a:chOff x="3730650" y="1982800"/>
              <a:chExt cx="149550" cy="145525"/>
            </a:xfrm>
          </p:grpSpPr>
          <p:sp>
            <p:nvSpPr>
              <p:cNvPr id="5020" name="Google Shape;5020;p10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0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2" name="Google Shape;5022;p102"/>
          <p:cNvGrpSpPr/>
          <p:nvPr/>
        </p:nvGrpSpPr>
        <p:grpSpPr>
          <a:xfrm>
            <a:off x="7639949" y="1171356"/>
            <a:ext cx="804565" cy="677795"/>
            <a:chOff x="7636443" y="1204988"/>
            <a:chExt cx="804565" cy="677795"/>
          </a:xfrm>
        </p:grpSpPr>
        <p:grpSp>
          <p:nvGrpSpPr>
            <p:cNvPr id="5023" name="Google Shape;5023;p102"/>
            <p:cNvGrpSpPr/>
            <p:nvPr/>
          </p:nvGrpSpPr>
          <p:grpSpPr>
            <a:xfrm>
              <a:off x="7636443" y="1509705"/>
              <a:ext cx="804565" cy="373078"/>
              <a:chOff x="7636443" y="1509705"/>
              <a:chExt cx="804565" cy="373078"/>
            </a:xfrm>
          </p:grpSpPr>
          <p:sp>
            <p:nvSpPr>
              <p:cNvPr id="5024" name="Google Shape;5024;p10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0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102"/>
            <p:cNvGrpSpPr/>
            <p:nvPr/>
          </p:nvGrpSpPr>
          <p:grpSpPr>
            <a:xfrm>
              <a:off x="7636443" y="1408133"/>
              <a:ext cx="804565" cy="373078"/>
              <a:chOff x="7636443" y="1408133"/>
              <a:chExt cx="804565" cy="373078"/>
            </a:xfrm>
          </p:grpSpPr>
          <p:sp>
            <p:nvSpPr>
              <p:cNvPr id="5027" name="Google Shape;5027;p10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0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02"/>
            <p:cNvGrpSpPr/>
            <p:nvPr/>
          </p:nvGrpSpPr>
          <p:grpSpPr>
            <a:xfrm>
              <a:off x="7636443" y="1306560"/>
              <a:ext cx="804565" cy="373078"/>
              <a:chOff x="7636443" y="1306560"/>
              <a:chExt cx="804565" cy="373078"/>
            </a:xfrm>
          </p:grpSpPr>
          <p:sp>
            <p:nvSpPr>
              <p:cNvPr id="5030" name="Google Shape;5030;p10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0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02"/>
            <p:cNvGrpSpPr/>
            <p:nvPr/>
          </p:nvGrpSpPr>
          <p:grpSpPr>
            <a:xfrm>
              <a:off x="7636443" y="1204988"/>
              <a:ext cx="804565" cy="373078"/>
              <a:chOff x="7636443" y="1204988"/>
              <a:chExt cx="804565" cy="373078"/>
            </a:xfrm>
          </p:grpSpPr>
          <p:sp>
            <p:nvSpPr>
              <p:cNvPr id="5033" name="Google Shape;5033;p10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0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5" name="Google Shape;5035;p102"/>
          <p:cNvGrpSpPr/>
          <p:nvPr/>
        </p:nvGrpSpPr>
        <p:grpSpPr>
          <a:xfrm>
            <a:off x="4978796" y="2078771"/>
            <a:ext cx="661339" cy="661188"/>
            <a:chOff x="3990000" y="975400"/>
            <a:chExt cx="3934200" cy="3933300"/>
          </a:xfrm>
        </p:grpSpPr>
        <p:sp>
          <p:nvSpPr>
            <p:cNvPr id="5036" name="Google Shape;5036;p10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0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0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0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102"/>
          <p:cNvGrpSpPr/>
          <p:nvPr/>
        </p:nvGrpSpPr>
        <p:grpSpPr>
          <a:xfrm>
            <a:off x="6622444" y="2057409"/>
            <a:ext cx="868881" cy="684241"/>
            <a:chOff x="6598259" y="2078634"/>
            <a:chExt cx="868881" cy="684241"/>
          </a:xfrm>
        </p:grpSpPr>
        <p:sp>
          <p:nvSpPr>
            <p:cNvPr id="5041" name="Google Shape;5041;p10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0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0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0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0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0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7" name="Google Shape;5047;p102"/>
            <p:cNvGrpSpPr/>
            <p:nvPr/>
          </p:nvGrpSpPr>
          <p:grpSpPr>
            <a:xfrm>
              <a:off x="6808175" y="2078634"/>
              <a:ext cx="452229" cy="684241"/>
              <a:chOff x="6808175" y="2078634"/>
              <a:chExt cx="452229" cy="684241"/>
            </a:xfrm>
          </p:grpSpPr>
          <p:sp>
            <p:nvSpPr>
              <p:cNvPr id="5048" name="Google Shape;5048;p10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0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0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0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0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0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4" name="Google Shape;5054;p102"/>
              <p:cNvGrpSpPr/>
              <p:nvPr/>
            </p:nvGrpSpPr>
            <p:grpSpPr>
              <a:xfrm>
                <a:off x="6821586" y="2078634"/>
                <a:ext cx="426871" cy="684241"/>
                <a:chOff x="6821586" y="2078634"/>
                <a:chExt cx="426871" cy="684241"/>
              </a:xfrm>
            </p:grpSpPr>
            <p:grpSp>
              <p:nvGrpSpPr>
                <p:cNvPr id="5055" name="Google Shape;5055;p102"/>
                <p:cNvGrpSpPr/>
                <p:nvPr/>
              </p:nvGrpSpPr>
              <p:grpSpPr>
                <a:xfrm>
                  <a:off x="6821586" y="2078634"/>
                  <a:ext cx="426871" cy="684241"/>
                  <a:chOff x="6821586" y="2078634"/>
                  <a:chExt cx="426871" cy="684241"/>
                </a:xfrm>
              </p:grpSpPr>
              <p:sp>
                <p:nvSpPr>
                  <p:cNvPr id="5056" name="Google Shape;5056;p10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0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0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0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0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0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0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0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0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0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0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0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0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0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0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0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0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0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0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5" name="Google Shape;5075;p10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0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0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0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0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0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81" name="Google Shape;5081;p102"/>
          <p:cNvGrpSpPr/>
          <p:nvPr/>
        </p:nvGrpSpPr>
        <p:grpSpPr>
          <a:xfrm>
            <a:off x="5795610" y="2063018"/>
            <a:ext cx="671358" cy="671358"/>
            <a:chOff x="6535625" y="760425"/>
            <a:chExt cx="1665900" cy="1665900"/>
          </a:xfrm>
        </p:grpSpPr>
        <p:sp>
          <p:nvSpPr>
            <p:cNvPr id="5082" name="Google Shape;5082;p10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0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0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0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102"/>
          <p:cNvGrpSpPr/>
          <p:nvPr/>
        </p:nvGrpSpPr>
        <p:grpSpPr>
          <a:xfrm>
            <a:off x="732427" y="3731418"/>
            <a:ext cx="1340789" cy="640830"/>
            <a:chOff x="238125" y="1151100"/>
            <a:chExt cx="7139450" cy="3412300"/>
          </a:xfrm>
        </p:grpSpPr>
        <p:sp>
          <p:nvSpPr>
            <p:cNvPr id="5087" name="Google Shape;5087;p10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0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0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0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0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0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0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0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0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0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0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0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102"/>
          <p:cNvGrpSpPr/>
          <p:nvPr/>
        </p:nvGrpSpPr>
        <p:grpSpPr>
          <a:xfrm>
            <a:off x="5599650" y="2934699"/>
            <a:ext cx="985357" cy="585764"/>
            <a:chOff x="5145061" y="2881789"/>
            <a:chExt cx="1107641" cy="658458"/>
          </a:xfrm>
        </p:grpSpPr>
        <p:grpSp>
          <p:nvGrpSpPr>
            <p:cNvPr id="5100" name="Google Shape;5100;p102"/>
            <p:cNvGrpSpPr/>
            <p:nvPr/>
          </p:nvGrpSpPr>
          <p:grpSpPr>
            <a:xfrm>
              <a:off x="5722989" y="3244587"/>
              <a:ext cx="529713" cy="295659"/>
              <a:chOff x="5722989" y="3244587"/>
              <a:chExt cx="529713" cy="295659"/>
            </a:xfrm>
          </p:grpSpPr>
          <p:sp>
            <p:nvSpPr>
              <p:cNvPr id="5101" name="Google Shape;5101;p10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02" name="Google Shape;5102;p10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03" name="Google Shape;5103;p102"/>
            <p:cNvGrpSpPr/>
            <p:nvPr/>
          </p:nvGrpSpPr>
          <p:grpSpPr>
            <a:xfrm>
              <a:off x="5145061" y="3244587"/>
              <a:ext cx="536807" cy="295659"/>
              <a:chOff x="5145061" y="3244587"/>
              <a:chExt cx="536807" cy="295659"/>
            </a:xfrm>
          </p:grpSpPr>
          <p:sp>
            <p:nvSpPr>
              <p:cNvPr id="5104" name="Google Shape;5104;p10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05" name="Google Shape;5105;p10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06" name="Google Shape;5106;p102"/>
            <p:cNvGrpSpPr/>
            <p:nvPr/>
          </p:nvGrpSpPr>
          <p:grpSpPr>
            <a:xfrm>
              <a:off x="5341327" y="2898245"/>
              <a:ext cx="532309" cy="614891"/>
              <a:chOff x="5341327" y="2898245"/>
              <a:chExt cx="532309" cy="614891"/>
            </a:xfrm>
          </p:grpSpPr>
          <p:sp>
            <p:nvSpPr>
              <p:cNvPr id="5107" name="Google Shape;5107;p10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08" name="Google Shape;5108;p10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09" name="Google Shape;5109;p102"/>
            <p:cNvGrpSpPr/>
            <p:nvPr/>
          </p:nvGrpSpPr>
          <p:grpSpPr>
            <a:xfrm>
              <a:off x="5532290" y="2881789"/>
              <a:ext cx="620516" cy="305456"/>
              <a:chOff x="5532290" y="2881789"/>
              <a:chExt cx="620516" cy="305456"/>
            </a:xfrm>
          </p:grpSpPr>
          <p:sp>
            <p:nvSpPr>
              <p:cNvPr id="5110" name="Google Shape;5110;p10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11" name="Google Shape;5111;p10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112" name="Google Shape;5112;p102"/>
          <p:cNvGrpSpPr/>
          <p:nvPr/>
        </p:nvGrpSpPr>
        <p:grpSpPr>
          <a:xfrm>
            <a:off x="8178573" y="3726757"/>
            <a:ext cx="269068" cy="645491"/>
            <a:chOff x="7026852" y="3311869"/>
            <a:chExt cx="434331" cy="1041954"/>
          </a:xfrm>
        </p:grpSpPr>
        <p:sp>
          <p:nvSpPr>
            <p:cNvPr id="5113" name="Google Shape;5113;p10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0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0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102"/>
          <p:cNvGrpSpPr/>
          <p:nvPr/>
        </p:nvGrpSpPr>
        <p:grpSpPr>
          <a:xfrm>
            <a:off x="6195154" y="3765995"/>
            <a:ext cx="293882" cy="293836"/>
            <a:chOff x="4873519" y="3311869"/>
            <a:chExt cx="499374" cy="499296"/>
          </a:xfrm>
        </p:grpSpPr>
        <p:sp>
          <p:nvSpPr>
            <p:cNvPr id="5117" name="Google Shape;5117;p10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0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102"/>
          <p:cNvGrpSpPr/>
          <p:nvPr/>
        </p:nvGrpSpPr>
        <p:grpSpPr>
          <a:xfrm>
            <a:off x="6195154" y="4078366"/>
            <a:ext cx="293882" cy="293882"/>
            <a:chOff x="4873519" y="3875839"/>
            <a:chExt cx="499374" cy="499374"/>
          </a:xfrm>
        </p:grpSpPr>
        <p:sp>
          <p:nvSpPr>
            <p:cNvPr id="5120" name="Google Shape;5120;p10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0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102"/>
          <p:cNvGrpSpPr/>
          <p:nvPr/>
        </p:nvGrpSpPr>
        <p:grpSpPr>
          <a:xfrm>
            <a:off x="2425681" y="2050319"/>
            <a:ext cx="698104" cy="698208"/>
            <a:chOff x="2565073" y="2075876"/>
            <a:chExt cx="672482" cy="672518"/>
          </a:xfrm>
        </p:grpSpPr>
        <p:sp>
          <p:nvSpPr>
            <p:cNvPr id="5123" name="Google Shape;5123;p10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0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0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0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0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0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102"/>
          <p:cNvGrpSpPr/>
          <p:nvPr/>
        </p:nvGrpSpPr>
        <p:grpSpPr>
          <a:xfrm>
            <a:off x="5649092" y="3734919"/>
            <a:ext cx="438354" cy="637329"/>
            <a:chOff x="1697726" y="3244179"/>
            <a:chExt cx="788124" cy="1146069"/>
          </a:xfrm>
        </p:grpSpPr>
        <p:sp>
          <p:nvSpPr>
            <p:cNvPr id="5130" name="Google Shape;5130;p10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0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2" name="Google Shape;5132;p102"/>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3" name="Google Shape;5133;p102"/>
          <p:cNvGrpSpPr/>
          <p:nvPr/>
        </p:nvGrpSpPr>
        <p:grpSpPr>
          <a:xfrm>
            <a:off x="7650306" y="2063282"/>
            <a:ext cx="799565" cy="670282"/>
            <a:chOff x="7617850" y="2063282"/>
            <a:chExt cx="799565" cy="670282"/>
          </a:xfrm>
        </p:grpSpPr>
        <p:cxnSp>
          <p:nvCxnSpPr>
            <p:cNvPr id="5134" name="Google Shape;5134;p10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35" name="Google Shape;5135;p10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36" name="Google Shape;5136;p10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37" name="Google Shape;5137;p10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38" name="Google Shape;5138;p10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39" name="Google Shape;5139;p10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40" name="Google Shape;5140;p102"/>
            <p:cNvGrpSpPr/>
            <p:nvPr/>
          </p:nvGrpSpPr>
          <p:grpSpPr>
            <a:xfrm>
              <a:off x="7734309" y="2063282"/>
              <a:ext cx="570957" cy="620095"/>
              <a:chOff x="7734309" y="2063282"/>
              <a:chExt cx="570957" cy="620095"/>
            </a:xfrm>
          </p:grpSpPr>
          <p:grpSp>
            <p:nvGrpSpPr>
              <p:cNvPr id="5141" name="Google Shape;5141;p102"/>
              <p:cNvGrpSpPr/>
              <p:nvPr/>
            </p:nvGrpSpPr>
            <p:grpSpPr>
              <a:xfrm>
                <a:off x="8031573" y="2063282"/>
                <a:ext cx="273693" cy="620095"/>
                <a:chOff x="8031573" y="2063282"/>
                <a:chExt cx="273693" cy="620095"/>
              </a:xfrm>
            </p:grpSpPr>
            <p:sp>
              <p:nvSpPr>
                <p:cNvPr id="5142" name="Google Shape;5142;p10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0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0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0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102"/>
              <p:cNvGrpSpPr/>
              <p:nvPr/>
            </p:nvGrpSpPr>
            <p:grpSpPr>
              <a:xfrm flipH="1">
                <a:off x="7734309" y="2063282"/>
                <a:ext cx="273693" cy="620095"/>
                <a:chOff x="8031573" y="2063282"/>
                <a:chExt cx="273693" cy="620095"/>
              </a:xfrm>
            </p:grpSpPr>
            <p:sp>
              <p:nvSpPr>
                <p:cNvPr id="5147" name="Google Shape;5147;p10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0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0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0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51" name="Google Shape;5151;p102"/>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02"/>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3" name="Google Shape;5153;p102"/>
          <p:cNvGrpSpPr/>
          <p:nvPr/>
        </p:nvGrpSpPr>
        <p:grpSpPr>
          <a:xfrm>
            <a:off x="7836913" y="2916765"/>
            <a:ext cx="602567" cy="601884"/>
            <a:chOff x="1186975" y="238125"/>
            <a:chExt cx="5244275" cy="5238325"/>
          </a:xfrm>
        </p:grpSpPr>
        <p:sp>
          <p:nvSpPr>
            <p:cNvPr id="5154" name="Google Shape;5154;p10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0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0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0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102"/>
          <p:cNvGrpSpPr/>
          <p:nvPr/>
        </p:nvGrpSpPr>
        <p:grpSpPr>
          <a:xfrm>
            <a:off x="3279650" y="2056249"/>
            <a:ext cx="651848" cy="687338"/>
            <a:chOff x="3400515" y="2056248"/>
            <a:chExt cx="698134" cy="735987"/>
          </a:xfrm>
        </p:grpSpPr>
        <p:grpSp>
          <p:nvGrpSpPr>
            <p:cNvPr id="5159" name="Google Shape;5159;p102"/>
            <p:cNvGrpSpPr/>
            <p:nvPr/>
          </p:nvGrpSpPr>
          <p:grpSpPr>
            <a:xfrm>
              <a:off x="3400515" y="2283913"/>
              <a:ext cx="312919" cy="219900"/>
              <a:chOff x="3400515" y="2283913"/>
              <a:chExt cx="312919" cy="219900"/>
            </a:xfrm>
          </p:grpSpPr>
          <p:sp>
            <p:nvSpPr>
              <p:cNvPr id="5160" name="Google Shape;5160;p10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61" name="Google Shape;5161;p10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62" name="Google Shape;5162;p102"/>
            <p:cNvGrpSpPr/>
            <p:nvPr/>
          </p:nvGrpSpPr>
          <p:grpSpPr>
            <a:xfrm>
              <a:off x="3547823" y="2461089"/>
              <a:ext cx="219900" cy="331146"/>
              <a:chOff x="3547823" y="2461089"/>
              <a:chExt cx="219900" cy="331146"/>
            </a:xfrm>
          </p:grpSpPr>
          <p:sp>
            <p:nvSpPr>
              <p:cNvPr id="5163" name="Google Shape;5163;p10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64" name="Google Shape;5164;p10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65" name="Google Shape;5165;p102"/>
            <p:cNvGrpSpPr/>
            <p:nvPr/>
          </p:nvGrpSpPr>
          <p:grpSpPr>
            <a:xfrm>
              <a:off x="3734138" y="2461089"/>
              <a:ext cx="219900" cy="331146"/>
              <a:chOff x="3734138" y="2461089"/>
              <a:chExt cx="219900" cy="331146"/>
            </a:xfrm>
          </p:grpSpPr>
          <p:sp>
            <p:nvSpPr>
              <p:cNvPr id="5166" name="Google Shape;5166;p10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67" name="Google Shape;5167;p10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68" name="Google Shape;5168;p102"/>
            <p:cNvGrpSpPr/>
            <p:nvPr/>
          </p:nvGrpSpPr>
          <p:grpSpPr>
            <a:xfrm>
              <a:off x="3787560" y="2281742"/>
              <a:ext cx="311089" cy="219900"/>
              <a:chOff x="3787560" y="2281742"/>
              <a:chExt cx="311089" cy="219900"/>
            </a:xfrm>
          </p:grpSpPr>
          <p:sp>
            <p:nvSpPr>
              <p:cNvPr id="5169" name="Google Shape;5169;p10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70" name="Google Shape;5170;p10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71" name="Google Shape;5171;p102"/>
            <p:cNvGrpSpPr/>
            <p:nvPr/>
          </p:nvGrpSpPr>
          <p:grpSpPr>
            <a:xfrm>
              <a:off x="3637290" y="2056248"/>
              <a:ext cx="219900" cy="330736"/>
              <a:chOff x="3637290" y="2056248"/>
              <a:chExt cx="219900" cy="330736"/>
            </a:xfrm>
          </p:grpSpPr>
          <p:sp>
            <p:nvSpPr>
              <p:cNvPr id="5172" name="Google Shape;5172;p10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73" name="Google Shape;5173;p10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74" name="Google Shape;5174;p102"/>
          <p:cNvGrpSpPr/>
          <p:nvPr/>
        </p:nvGrpSpPr>
        <p:grpSpPr>
          <a:xfrm>
            <a:off x="2571356" y="2926255"/>
            <a:ext cx="1268144" cy="592394"/>
            <a:chOff x="238125" y="1188750"/>
            <a:chExt cx="7140450" cy="3335550"/>
          </a:xfrm>
        </p:grpSpPr>
        <p:sp>
          <p:nvSpPr>
            <p:cNvPr id="5175" name="Google Shape;5175;p10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0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0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0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0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102"/>
          <p:cNvGrpSpPr/>
          <p:nvPr/>
        </p:nvGrpSpPr>
        <p:grpSpPr>
          <a:xfrm>
            <a:off x="6679257" y="2928410"/>
            <a:ext cx="1053944" cy="590147"/>
            <a:chOff x="238125" y="1335475"/>
            <a:chExt cx="5418735" cy="3034175"/>
          </a:xfrm>
        </p:grpSpPr>
        <p:sp>
          <p:nvSpPr>
            <p:cNvPr id="5181" name="Google Shape;5181;p10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0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0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102"/>
          <p:cNvGrpSpPr/>
          <p:nvPr/>
        </p:nvGrpSpPr>
        <p:grpSpPr>
          <a:xfrm>
            <a:off x="4110066" y="3733309"/>
            <a:ext cx="1268207" cy="638939"/>
            <a:chOff x="3967651" y="3645904"/>
            <a:chExt cx="1479304" cy="745292"/>
          </a:xfrm>
        </p:grpSpPr>
        <p:grpSp>
          <p:nvGrpSpPr>
            <p:cNvPr id="5185" name="Google Shape;5185;p102"/>
            <p:cNvGrpSpPr/>
            <p:nvPr/>
          </p:nvGrpSpPr>
          <p:grpSpPr>
            <a:xfrm>
              <a:off x="3967651" y="4009026"/>
              <a:ext cx="1479304" cy="382170"/>
              <a:chOff x="3967651" y="4009026"/>
              <a:chExt cx="1479304" cy="382170"/>
            </a:xfrm>
          </p:grpSpPr>
          <p:grpSp>
            <p:nvGrpSpPr>
              <p:cNvPr id="5186" name="Google Shape;5186;p102"/>
              <p:cNvGrpSpPr/>
              <p:nvPr/>
            </p:nvGrpSpPr>
            <p:grpSpPr>
              <a:xfrm>
                <a:off x="4892216" y="4195630"/>
                <a:ext cx="554739" cy="195566"/>
                <a:chOff x="3604375" y="4892160"/>
                <a:chExt cx="1651500" cy="582215"/>
              </a:xfrm>
            </p:grpSpPr>
            <p:sp>
              <p:nvSpPr>
                <p:cNvPr id="5187" name="Google Shape;5187;p10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0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102"/>
              <p:cNvGrpSpPr/>
              <p:nvPr/>
            </p:nvGrpSpPr>
            <p:grpSpPr>
              <a:xfrm>
                <a:off x="3967651" y="4146303"/>
                <a:ext cx="579402" cy="244893"/>
                <a:chOff x="851875" y="4745310"/>
                <a:chExt cx="1724925" cy="729065"/>
              </a:xfrm>
            </p:grpSpPr>
            <p:sp>
              <p:nvSpPr>
                <p:cNvPr id="5190" name="Google Shape;5190;p10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0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102"/>
              <p:cNvGrpSpPr/>
              <p:nvPr/>
            </p:nvGrpSpPr>
            <p:grpSpPr>
              <a:xfrm>
                <a:off x="4460753" y="4009026"/>
                <a:ext cx="493110" cy="382170"/>
                <a:chOff x="2319875" y="4336625"/>
                <a:chExt cx="1468025" cy="1137750"/>
              </a:xfrm>
            </p:grpSpPr>
            <p:sp>
              <p:nvSpPr>
                <p:cNvPr id="5193" name="Google Shape;5193;p10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0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5" name="Google Shape;5195;p102"/>
            <p:cNvGrpSpPr/>
            <p:nvPr/>
          </p:nvGrpSpPr>
          <p:grpSpPr>
            <a:xfrm>
              <a:off x="4479443" y="3645904"/>
              <a:ext cx="455965" cy="388789"/>
              <a:chOff x="2957425" y="238100"/>
              <a:chExt cx="1910200" cy="1628775"/>
            </a:xfrm>
          </p:grpSpPr>
          <p:sp>
            <p:nvSpPr>
              <p:cNvPr id="5196" name="Google Shape;5196;p10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0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0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0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0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0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0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0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0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0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6" name="Google Shape;5206;p102"/>
          <p:cNvGrpSpPr/>
          <p:nvPr/>
        </p:nvGrpSpPr>
        <p:grpSpPr>
          <a:xfrm>
            <a:off x="2496179" y="3734510"/>
            <a:ext cx="1243128" cy="637739"/>
            <a:chOff x="2496310" y="3693351"/>
            <a:chExt cx="1342906" cy="688926"/>
          </a:xfrm>
        </p:grpSpPr>
        <p:grpSp>
          <p:nvGrpSpPr>
            <p:cNvPr id="5207" name="Google Shape;5207;p102"/>
            <p:cNvGrpSpPr/>
            <p:nvPr/>
          </p:nvGrpSpPr>
          <p:grpSpPr>
            <a:xfrm>
              <a:off x="2496310" y="3693351"/>
              <a:ext cx="1342906" cy="688875"/>
              <a:chOff x="2496310" y="3693351"/>
              <a:chExt cx="1342906" cy="688875"/>
            </a:xfrm>
          </p:grpSpPr>
          <p:sp>
            <p:nvSpPr>
              <p:cNvPr id="5208" name="Google Shape;5208;p10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0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0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0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0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0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4" name="Google Shape;5214;p102"/>
              <p:cNvCxnSpPr>
                <a:stCxn id="521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15" name="Google Shape;5215;p102"/>
              <p:cNvCxnSpPr>
                <a:stCxn id="520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16" name="Google Shape;5216;p102"/>
              <p:cNvCxnSpPr>
                <a:stCxn id="521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17" name="Google Shape;5217;p102"/>
              <p:cNvCxnSpPr>
                <a:stCxn id="521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18" name="Google Shape;5218;p102"/>
              <p:cNvCxnSpPr>
                <a:stCxn id="521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19" name="Google Shape;5219;p102"/>
            <p:cNvGrpSpPr/>
            <p:nvPr/>
          </p:nvGrpSpPr>
          <p:grpSpPr>
            <a:xfrm>
              <a:off x="2675275" y="3930557"/>
              <a:ext cx="1003306" cy="451719"/>
              <a:chOff x="2675275" y="4174282"/>
              <a:chExt cx="1003306" cy="451719"/>
            </a:xfrm>
          </p:grpSpPr>
          <p:sp>
            <p:nvSpPr>
              <p:cNvPr id="5220" name="Google Shape;5220;p10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0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0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3" name="Google Shape;5223;p102"/>
          <p:cNvGrpSpPr/>
          <p:nvPr/>
        </p:nvGrpSpPr>
        <p:grpSpPr>
          <a:xfrm>
            <a:off x="1669850" y="1171356"/>
            <a:ext cx="574511" cy="874709"/>
            <a:chOff x="1715404" y="1112080"/>
            <a:chExt cx="642270" cy="977984"/>
          </a:xfrm>
        </p:grpSpPr>
        <p:grpSp>
          <p:nvGrpSpPr>
            <p:cNvPr id="5224" name="Google Shape;5224;p102"/>
            <p:cNvGrpSpPr/>
            <p:nvPr/>
          </p:nvGrpSpPr>
          <p:grpSpPr>
            <a:xfrm>
              <a:off x="1715404" y="1112080"/>
              <a:ext cx="642270" cy="977984"/>
              <a:chOff x="1715404" y="1112080"/>
              <a:chExt cx="642270" cy="977984"/>
            </a:xfrm>
          </p:grpSpPr>
          <p:sp>
            <p:nvSpPr>
              <p:cNvPr id="5225" name="Google Shape;5225;p10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0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102"/>
            <p:cNvGrpSpPr/>
            <p:nvPr/>
          </p:nvGrpSpPr>
          <p:grpSpPr>
            <a:xfrm>
              <a:off x="1768927" y="1165603"/>
              <a:ext cx="535225" cy="851367"/>
              <a:chOff x="1768927" y="1165603"/>
              <a:chExt cx="535225" cy="851367"/>
            </a:xfrm>
          </p:grpSpPr>
          <p:sp>
            <p:nvSpPr>
              <p:cNvPr id="5228" name="Google Shape;5228;p10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0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102"/>
            <p:cNvGrpSpPr/>
            <p:nvPr/>
          </p:nvGrpSpPr>
          <p:grpSpPr>
            <a:xfrm>
              <a:off x="1822449" y="1219125"/>
              <a:ext cx="428180" cy="718859"/>
              <a:chOff x="1822449" y="1219125"/>
              <a:chExt cx="428180" cy="718859"/>
            </a:xfrm>
          </p:grpSpPr>
          <p:sp>
            <p:nvSpPr>
              <p:cNvPr id="5231" name="Google Shape;5231;p10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0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102"/>
            <p:cNvGrpSpPr/>
            <p:nvPr/>
          </p:nvGrpSpPr>
          <p:grpSpPr>
            <a:xfrm>
              <a:off x="1875972" y="1272648"/>
              <a:ext cx="321135" cy="586939"/>
              <a:chOff x="1875972" y="1272648"/>
              <a:chExt cx="321135" cy="586939"/>
            </a:xfrm>
          </p:grpSpPr>
          <p:sp>
            <p:nvSpPr>
              <p:cNvPr id="5234" name="Google Shape;5234;p10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0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6" name="Google Shape;5236;p102"/>
          <p:cNvGrpSpPr/>
          <p:nvPr/>
        </p:nvGrpSpPr>
        <p:grpSpPr>
          <a:xfrm>
            <a:off x="7777011" y="3728078"/>
            <a:ext cx="293855" cy="644170"/>
            <a:chOff x="241025" y="3151575"/>
            <a:chExt cx="293855" cy="644170"/>
          </a:xfrm>
        </p:grpSpPr>
        <p:sp>
          <p:nvSpPr>
            <p:cNvPr id="5237" name="Google Shape;5237;p10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0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102"/>
          <p:cNvGrpSpPr/>
          <p:nvPr/>
        </p:nvGrpSpPr>
        <p:grpSpPr>
          <a:xfrm>
            <a:off x="724994" y="2928078"/>
            <a:ext cx="1779649" cy="591620"/>
            <a:chOff x="246070" y="1983375"/>
            <a:chExt cx="1855347" cy="616849"/>
          </a:xfrm>
        </p:grpSpPr>
        <p:sp>
          <p:nvSpPr>
            <p:cNvPr id="5240" name="Google Shape;5240;p10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0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0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0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0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0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0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0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0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102"/>
          <p:cNvGrpSpPr/>
          <p:nvPr/>
        </p:nvGrpSpPr>
        <p:grpSpPr>
          <a:xfrm>
            <a:off x="2335861" y="1171356"/>
            <a:ext cx="711055" cy="745993"/>
            <a:chOff x="2496269" y="1171698"/>
            <a:chExt cx="761953" cy="799392"/>
          </a:xfrm>
        </p:grpSpPr>
        <p:grpSp>
          <p:nvGrpSpPr>
            <p:cNvPr id="5250" name="Google Shape;5250;p102"/>
            <p:cNvGrpSpPr/>
            <p:nvPr/>
          </p:nvGrpSpPr>
          <p:grpSpPr>
            <a:xfrm>
              <a:off x="2496269" y="1171698"/>
              <a:ext cx="761953" cy="723022"/>
              <a:chOff x="2496269" y="1171698"/>
              <a:chExt cx="761953" cy="723022"/>
            </a:xfrm>
          </p:grpSpPr>
          <p:sp>
            <p:nvSpPr>
              <p:cNvPr id="5251" name="Google Shape;5251;p10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0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3" name="Google Shape;5253;p102"/>
              <p:cNvGrpSpPr/>
              <p:nvPr/>
            </p:nvGrpSpPr>
            <p:grpSpPr>
              <a:xfrm>
                <a:off x="2496269" y="1171698"/>
                <a:ext cx="761953" cy="723022"/>
                <a:chOff x="2496269" y="1120652"/>
                <a:chExt cx="761953" cy="723022"/>
              </a:xfrm>
            </p:grpSpPr>
            <p:grpSp>
              <p:nvGrpSpPr>
                <p:cNvPr id="5254" name="Google Shape;5254;p102"/>
                <p:cNvGrpSpPr/>
                <p:nvPr/>
              </p:nvGrpSpPr>
              <p:grpSpPr>
                <a:xfrm>
                  <a:off x="2496269" y="1120652"/>
                  <a:ext cx="761953" cy="723022"/>
                  <a:chOff x="2496269" y="1120652"/>
                  <a:chExt cx="761953" cy="723022"/>
                </a:xfrm>
              </p:grpSpPr>
              <p:grpSp>
                <p:nvGrpSpPr>
                  <p:cNvPr id="5255" name="Google Shape;5255;p102"/>
                  <p:cNvGrpSpPr/>
                  <p:nvPr/>
                </p:nvGrpSpPr>
                <p:grpSpPr>
                  <a:xfrm>
                    <a:off x="2496269" y="1304589"/>
                    <a:ext cx="407089" cy="305057"/>
                    <a:chOff x="2496269" y="1304589"/>
                    <a:chExt cx="407089" cy="305057"/>
                  </a:xfrm>
                </p:grpSpPr>
                <p:sp>
                  <p:nvSpPr>
                    <p:cNvPr id="5256" name="Google Shape;5256;p10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0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102"/>
                  <p:cNvGrpSpPr/>
                  <p:nvPr/>
                </p:nvGrpSpPr>
                <p:grpSpPr>
                  <a:xfrm>
                    <a:off x="2586468" y="1493376"/>
                    <a:ext cx="358850" cy="349656"/>
                    <a:chOff x="2586468" y="1493376"/>
                    <a:chExt cx="358850" cy="349656"/>
                  </a:xfrm>
                </p:grpSpPr>
                <p:sp>
                  <p:nvSpPr>
                    <p:cNvPr id="5259" name="Google Shape;5259;p10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0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102"/>
                  <p:cNvGrpSpPr/>
                  <p:nvPr/>
                </p:nvGrpSpPr>
                <p:grpSpPr>
                  <a:xfrm>
                    <a:off x="2807939" y="1494024"/>
                    <a:ext cx="358857" cy="349650"/>
                    <a:chOff x="2807939" y="1494024"/>
                    <a:chExt cx="358857" cy="349650"/>
                  </a:xfrm>
                </p:grpSpPr>
                <p:sp>
                  <p:nvSpPr>
                    <p:cNvPr id="5262" name="Google Shape;5262;p10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0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102"/>
                  <p:cNvGrpSpPr/>
                  <p:nvPr/>
                </p:nvGrpSpPr>
                <p:grpSpPr>
                  <a:xfrm>
                    <a:off x="2851133" y="1305635"/>
                    <a:ext cx="407089" cy="305057"/>
                    <a:chOff x="2851133" y="1305635"/>
                    <a:chExt cx="407089" cy="305057"/>
                  </a:xfrm>
                </p:grpSpPr>
                <p:sp>
                  <p:nvSpPr>
                    <p:cNvPr id="5265" name="Google Shape;5265;p10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0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102"/>
                  <p:cNvGrpSpPr/>
                  <p:nvPr/>
                </p:nvGrpSpPr>
                <p:grpSpPr>
                  <a:xfrm>
                    <a:off x="2727495" y="1120652"/>
                    <a:ext cx="300271" cy="396358"/>
                    <a:chOff x="2727495" y="1120652"/>
                    <a:chExt cx="300271" cy="396358"/>
                  </a:xfrm>
                </p:grpSpPr>
                <p:sp>
                  <p:nvSpPr>
                    <p:cNvPr id="5268" name="Google Shape;5268;p10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0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0" name="Google Shape;5270;p102"/>
                <p:cNvGrpSpPr/>
                <p:nvPr/>
              </p:nvGrpSpPr>
              <p:grpSpPr>
                <a:xfrm>
                  <a:off x="2722305" y="1350460"/>
                  <a:ext cx="308357" cy="308344"/>
                  <a:chOff x="2722305" y="1350460"/>
                  <a:chExt cx="308357" cy="308344"/>
                </a:xfrm>
              </p:grpSpPr>
              <p:sp>
                <p:nvSpPr>
                  <p:cNvPr id="5271" name="Google Shape;5271;p10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2" name="Google Shape;5272;p102"/>
                  <p:cNvGrpSpPr/>
                  <p:nvPr/>
                </p:nvGrpSpPr>
                <p:grpSpPr>
                  <a:xfrm>
                    <a:off x="2725064" y="1364529"/>
                    <a:ext cx="297954" cy="280182"/>
                    <a:chOff x="2725064" y="1364529"/>
                    <a:chExt cx="297954" cy="280182"/>
                  </a:xfrm>
                </p:grpSpPr>
                <p:sp>
                  <p:nvSpPr>
                    <p:cNvPr id="5273" name="Google Shape;5273;p10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0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0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0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0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78" name="Google Shape;5278;p10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0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0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0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0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102"/>
          <p:cNvGrpSpPr/>
          <p:nvPr/>
        </p:nvGrpSpPr>
        <p:grpSpPr>
          <a:xfrm>
            <a:off x="3924561" y="2927462"/>
            <a:ext cx="1569144" cy="591015"/>
            <a:chOff x="3820100" y="3023049"/>
            <a:chExt cx="1303926" cy="491162"/>
          </a:xfrm>
        </p:grpSpPr>
        <p:grpSp>
          <p:nvGrpSpPr>
            <p:cNvPr id="5284" name="Google Shape;5284;p102"/>
            <p:cNvGrpSpPr/>
            <p:nvPr/>
          </p:nvGrpSpPr>
          <p:grpSpPr>
            <a:xfrm>
              <a:off x="3820100" y="3023072"/>
              <a:ext cx="1303926" cy="491139"/>
              <a:chOff x="3820100" y="3023072"/>
              <a:chExt cx="1303926" cy="491139"/>
            </a:xfrm>
          </p:grpSpPr>
          <p:sp>
            <p:nvSpPr>
              <p:cNvPr id="5285" name="Google Shape;5285;p10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0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102"/>
            <p:cNvGrpSpPr/>
            <p:nvPr/>
          </p:nvGrpSpPr>
          <p:grpSpPr>
            <a:xfrm>
              <a:off x="4132439" y="3023645"/>
              <a:ext cx="393633" cy="177096"/>
              <a:chOff x="4132439" y="3023645"/>
              <a:chExt cx="393633" cy="177096"/>
            </a:xfrm>
          </p:grpSpPr>
          <p:sp>
            <p:nvSpPr>
              <p:cNvPr id="5288" name="Google Shape;5288;p10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0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102"/>
            <p:cNvGrpSpPr/>
            <p:nvPr/>
          </p:nvGrpSpPr>
          <p:grpSpPr>
            <a:xfrm>
              <a:off x="3921811" y="3023049"/>
              <a:ext cx="1002397" cy="388943"/>
              <a:chOff x="3921811" y="3023049"/>
              <a:chExt cx="1002397" cy="388943"/>
            </a:xfrm>
          </p:grpSpPr>
          <p:sp>
            <p:nvSpPr>
              <p:cNvPr id="5291" name="Google Shape;5291;p10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0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102"/>
            <p:cNvGrpSpPr/>
            <p:nvPr/>
          </p:nvGrpSpPr>
          <p:grpSpPr>
            <a:xfrm>
              <a:off x="4023645" y="3023049"/>
              <a:ext cx="683032" cy="286722"/>
              <a:chOff x="4023645" y="3023049"/>
              <a:chExt cx="683032" cy="286722"/>
            </a:xfrm>
          </p:grpSpPr>
          <p:sp>
            <p:nvSpPr>
              <p:cNvPr id="5294" name="Google Shape;5294;p10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0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102"/>
          <p:cNvGrpSpPr/>
          <p:nvPr/>
        </p:nvGrpSpPr>
        <p:grpSpPr>
          <a:xfrm>
            <a:off x="1556683" y="2054307"/>
            <a:ext cx="713522" cy="688025"/>
            <a:chOff x="1706078" y="2092648"/>
            <a:chExt cx="660913" cy="637296"/>
          </a:xfrm>
        </p:grpSpPr>
        <p:sp>
          <p:nvSpPr>
            <p:cNvPr id="5297" name="Google Shape;5297;p10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8" name="Google Shape;5298;p102"/>
            <p:cNvGrpSpPr/>
            <p:nvPr/>
          </p:nvGrpSpPr>
          <p:grpSpPr>
            <a:xfrm>
              <a:off x="1706078" y="2092648"/>
              <a:ext cx="660913" cy="575241"/>
              <a:chOff x="1706078" y="2092648"/>
              <a:chExt cx="660913" cy="575241"/>
            </a:xfrm>
          </p:grpSpPr>
          <p:sp>
            <p:nvSpPr>
              <p:cNvPr id="5299" name="Google Shape;5299;p10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0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0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2" name="Google Shape;5302;p102"/>
          <p:cNvGrpSpPr/>
          <p:nvPr/>
        </p:nvGrpSpPr>
        <p:grpSpPr>
          <a:xfrm>
            <a:off x="6318542" y="1171856"/>
            <a:ext cx="1317459" cy="684168"/>
            <a:chOff x="238125" y="999450"/>
            <a:chExt cx="7140700" cy="3708225"/>
          </a:xfrm>
        </p:grpSpPr>
        <p:sp>
          <p:nvSpPr>
            <p:cNvPr id="5303" name="Google Shape;5303;p10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0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0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0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0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0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0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0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0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5" name="Shape 5315"/>
        <p:cNvGrpSpPr/>
        <p:nvPr/>
      </p:nvGrpSpPr>
      <p:grpSpPr>
        <a:xfrm>
          <a:off x="0" y="0"/>
          <a:ext cx="0" cy="0"/>
          <a:chOff x="0" y="0"/>
          <a:chExt cx="0" cy="0"/>
        </a:xfrm>
      </p:grpSpPr>
      <p:grpSp>
        <p:nvGrpSpPr>
          <p:cNvPr id="5316" name="Google Shape;5316;p103"/>
          <p:cNvGrpSpPr/>
          <p:nvPr/>
        </p:nvGrpSpPr>
        <p:grpSpPr>
          <a:xfrm>
            <a:off x="729238" y="1179665"/>
            <a:ext cx="1636117" cy="1526144"/>
            <a:chOff x="729238" y="1179665"/>
            <a:chExt cx="1636117" cy="1526144"/>
          </a:xfrm>
        </p:grpSpPr>
        <p:grpSp>
          <p:nvGrpSpPr>
            <p:cNvPr id="5317" name="Google Shape;5317;p103"/>
            <p:cNvGrpSpPr/>
            <p:nvPr/>
          </p:nvGrpSpPr>
          <p:grpSpPr>
            <a:xfrm>
              <a:off x="729238" y="1179665"/>
              <a:ext cx="80700" cy="1526144"/>
              <a:chOff x="729238" y="1179665"/>
              <a:chExt cx="80700" cy="1526144"/>
            </a:xfrm>
          </p:grpSpPr>
          <p:sp>
            <p:nvSpPr>
              <p:cNvPr id="5318" name="Google Shape;5318;p10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0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0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0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0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0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0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0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0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0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103"/>
            <p:cNvGrpSpPr/>
            <p:nvPr/>
          </p:nvGrpSpPr>
          <p:grpSpPr>
            <a:xfrm>
              <a:off x="903098" y="1179665"/>
              <a:ext cx="80700" cy="1526144"/>
              <a:chOff x="903098" y="1179665"/>
              <a:chExt cx="80700" cy="1526144"/>
            </a:xfrm>
          </p:grpSpPr>
          <p:sp>
            <p:nvSpPr>
              <p:cNvPr id="5329" name="Google Shape;5329;p10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0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0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0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0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0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0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0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0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0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103"/>
            <p:cNvGrpSpPr/>
            <p:nvPr/>
          </p:nvGrpSpPr>
          <p:grpSpPr>
            <a:xfrm>
              <a:off x="1076958" y="1179665"/>
              <a:ext cx="80700" cy="1526144"/>
              <a:chOff x="1076958" y="1179665"/>
              <a:chExt cx="80700" cy="1526144"/>
            </a:xfrm>
          </p:grpSpPr>
          <p:sp>
            <p:nvSpPr>
              <p:cNvPr id="5340" name="Google Shape;5340;p10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0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0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0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0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0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0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0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0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0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103"/>
            <p:cNvGrpSpPr/>
            <p:nvPr/>
          </p:nvGrpSpPr>
          <p:grpSpPr>
            <a:xfrm>
              <a:off x="1247707" y="1179665"/>
              <a:ext cx="80700" cy="1526144"/>
              <a:chOff x="1247707" y="1179665"/>
              <a:chExt cx="80700" cy="1526144"/>
            </a:xfrm>
          </p:grpSpPr>
          <p:sp>
            <p:nvSpPr>
              <p:cNvPr id="5351" name="Google Shape;5351;p10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0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0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0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0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0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0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0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0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0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103"/>
            <p:cNvGrpSpPr/>
            <p:nvPr/>
          </p:nvGrpSpPr>
          <p:grpSpPr>
            <a:xfrm>
              <a:off x="1421567" y="1179665"/>
              <a:ext cx="80700" cy="1526144"/>
              <a:chOff x="1421567" y="1179665"/>
              <a:chExt cx="80700" cy="1526144"/>
            </a:xfrm>
          </p:grpSpPr>
          <p:sp>
            <p:nvSpPr>
              <p:cNvPr id="5362" name="Google Shape;5362;p10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0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0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0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0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0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0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0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0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0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103"/>
            <p:cNvGrpSpPr/>
            <p:nvPr/>
          </p:nvGrpSpPr>
          <p:grpSpPr>
            <a:xfrm>
              <a:off x="1592327" y="1179665"/>
              <a:ext cx="80700" cy="1526144"/>
              <a:chOff x="1592327" y="1179665"/>
              <a:chExt cx="80700" cy="1526144"/>
            </a:xfrm>
          </p:grpSpPr>
          <p:sp>
            <p:nvSpPr>
              <p:cNvPr id="5373" name="Google Shape;5373;p10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0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0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0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0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0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0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0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0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0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103"/>
            <p:cNvGrpSpPr/>
            <p:nvPr/>
          </p:nvGrpSpPr>
          <p:grpSpPr>
            <a:xfrm>
              <a:off x="1766187" y="1179665"/>
              <a:ext cx="80700" cy="1526144"/>
              <a:chOff x="1766187" y="1179665"/>
              <a:chExt cx="80700" cy="1526144"/>
            </a:xfrm>
          </p:grpSpPr>
          <p:sp>
            <p:nvSpPr>
              <p:cNvPr id="5384" name="Google Shape;5384;p10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0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0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0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0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0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0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0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0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0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103"/>
            <p:cNvGrpSpPr/>
            <p:nvPr/>
          </p:nvGrpSpPr>
          <p:grpSpPr>
            <a:xfrm>
              <a:off x="1936935" y="1179665"/>
              <a:ext cx="80700" cy="1526144"/>
              <a:chOff x="1936935" y="1179665"/>
              <a:chExt cx="80700" cy="1526144"/>
            </a:xfrm>
          </p:grpSpPr>
          <p:sp>
            <p:nvSpPr>
              <p:cNvPr id="5395" name="Google Shape;5395;p10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0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0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0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0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0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0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0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0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0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103"/>
            <p:cNvGrpSpPr/>
            <p:nvPr/>
          </p:nvGrpSpPr>
          <p:grpSpPr>
            <a:xfrm>
              <a:off x="2110795" y="1179665"/>
              <a:ext cx="80700" cy="1526144"/>
              <a:chOff x="2110795" y="1179665"/>
              <a:chExt cx="80700" cy="1526144"/>
            </a:xfrm>
          </p:grpSpPr>
          <p:sp>
            <p:nvSpPr>
              <p:cNvPr id="5406" name="Google Shape;5406;p10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0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0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0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0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0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0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0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0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0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103"/>
            <p:cNvGrpSpPr/>
            <p:nvPr/>
          </p:nvGrpSpPr>
          <p:grpSpPr>
            <a:xfrm>
              <a:off x="2284655" y="1179665"/>
              <a:ext cx="80700" cy="1526144"/>
              <a:chOff x="2284655" y="1179665"/>
              <a:chExt cx="80700" cy="1526144"/>
            </a:xfrm>
          </p:grpSpPr>
          <p:sp>
            <p:nvSpPr>
              <p:cNvPr id="5417" name="Google Shape;5417;p10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0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0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0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0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0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0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0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0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0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7" name="Google Shape;5427;p103"/>
          <p:cNvGrpSpPr/>
          <p:nvPr/>
        </p:nvGrpSpPr>
        <p:grpSpPr>
          <a:xfrm>
            <a:off x="2623904" y="1198803"/>
            <a:ext cx="1364248" cy="1102133"/>
            <a:chOff x="2623904" y="1198803"/>
            <a:chExt cx="1364248" cy="1102133"/>
          </a:xfrm>
        </p:grpSpPr>
        <p:grpSp>
          <p:nvGrpSpPr>
            <p:cNvPr id="5428" name="Google Shape;5428;p103"/>
            <p:cNvGrpSpPr/>
            <p:nvPr/>
          </p:nvGrpSpPr>
          <p:grpSpPr>
            <a:xfrm>
              <a:off x="2623907" y="1198803"/>
              <a:ext cx="1364245" cy="273000"/>
              <a:chOff x="2623907" y="1198803"/>
              <a:chExt cx="1364245" cy="273000"/>
            </a:xfrm>
          </p:grpSpPr>
          <p:sp>
            <p:nvSpPr>
              <p:cNvPr id="5429" name="Google Shape;5429;p10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0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0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0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0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103"/>
            <p:cNvGrpSpPr/>
            <p:nvPr/>
          </p:nvGrpSpPr>
          <p:grpSpPr>
            <a:xfrm>
              <a:off x="2623904" y="1476964"/>
              <a:ext cx="1364245" cy="273000"/>
              <a:chOff x="2623904" y="1476964"/>
              <a:chExt cx="1364245" cy="273000"/>
            </a:xfrm>
          </p:grpSpPr>
          <p:sp>
            <p:nvSpPr>
              <p:cNvPr id="5435" name="Google Shape;5435;p10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0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0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0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0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103"/>
            <p:cNvGrpSpPr/>
            <p:nvPr/>
          </p:nvGrpSpPr>
          <p:grpSpPr>
            <a:xfrm>
              <a:off x="2623907" y="1749775"/>
              <a:ext cx="1364245" cy="273000"/>
              <a:chOff x="2623907" y="1749775"/>
              <a:chExt cx="1364245" cy="273000"/>
            </a:xfrm>
          </p:grpSpPr>
          <p:sp>
            <p:nvSpPr>
              <p:cNvPr id="5441" name="Google Shape;5441;p10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0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0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0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0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103"/>
            <p:cNvGrpSpPr/>
            <p:nvPr/>
          </p:nvGrpSpPr>
          <p:grpSpPr>
            <a:xfrm>
              <a:off x="2623904" y="2027936"/>
              <a:ext cx="1364245" cy="273000"/>
              <a:chOff x="2623904" y="2027936"/>
              <a:chExt cx="1364245" cy="273000"/>
            </a:xfrm>
          </p:grpSpPr>
          <p:sp>
            <p:nvSpPr>
              <p:cNvPr id="5447" name="Google Shape;5447;p10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0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0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0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0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2" name="Google Shape;5452;p103"/>
          <p:cNvGrpSpPr/>
          <p:nvPr/>
        </p:nvGrpSpPr>
        <p:grpSpPr>
          <a:xfrm>
            <a:off x="2613365" y="2657876"/>
            <a:ext cx="1387541" cy="159124"/>
            <a:chOff x="3200660" y="2180272"/>
            <a:chExt cx="2563824" cy="378237"/>
          </a:xfrm>
        </p:grpSpPr>
        <p:sp>
          <p:nvSpPr>
            <p:cNvPr id="5453" name="Google Shape;5453;p10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0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0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0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0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0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0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0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0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0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0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0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0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0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0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0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0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0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103"/>
          <p:cNvGrpSpPr/>
          <p:nvPr/>
        </p:nvGrpSpPr>
        <p:grpSpPr>
          <a:xfrm>
            <a:off x="2609890" y="2935640"/>
            <a:ext cx="1390502" cy="159625"/>
            <a:chOff x="3530150" y="2790075"/>
            <a:chExt cx="1962600" cy="225300"/>
          </a:xfrm>
        </p:grpSpPr>
        <p:sp>
          <p:nvSpPr>
            <p:cNvPr id="5472" name="Google Shape;5472;p10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0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103"/>
          <p:cNvGrpSpPr/>
          <p:nvPr/>
        </p:nvGrpSpPr>
        <p:grpSpPr>
          <a:xfrm>
            <a:off x="2609948" y="3213905"/>
            <a:ext cx="1411629" cy="154175"/>
            <a:chOff x="3558802" y="4011244"/>
            <a:chExt cx="1866000" cy="111600"/>
          </a:xfrm>
        </p:grpSpPr>
        <p:sp>
          <p:nvSpPr>
            <p:cNvPr id="5475" name="Google Shape;5475;p10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0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103"/>
          <p:cNvGrpSpPr/>
          <p:nvPr/>
        </p:nvGrpSpPr>
        <p:grpSpPr>
          <a:xfrm>
            <a:off x="2610235" y="2419475"/>
            <a:ext cx="1383503" cy="119761"/>
            <a:chOff x="3465975" y="2270258"/>
            <a:chExt cx="1986364" cy="171947"/>
          </a:xfrm>
        </p:grpSpPr>
        <p:sp>
          <p:nvSpPr>
            <p:cNvPr id="5478" name="Google Shape;5478;p10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0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0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0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0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0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0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0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103"/>
          <p:cNvGrpSpPr/>
          <p:nvPr/>
        </p:nvGrpSpPr>
        <p:grpSpPr>
          <a:xfrm>
            <a:off x="2621243" y="3783248"/>
            <a:ext cx="1369531" cy="195460"/>
            <a:chOff x="723300" y="4253549"/>
            <a:chExt cx="2276482" cy="324900"/>
          </a:xfrm>
        </p:grpSpPr>
        <p:sp>
          <p:nvSpPr>
            <p:cNvPr id="5487" name="Google Shape;5487;p10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0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0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0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0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103"/>
          <p:cNvGrpSpPr/>
          <p:nvPr/>
        </p:nvGrpSpPr>
        <p:grpSpPr>
          <a:xfrm>
            <a:off x="2610803" y="3484489"/>
            <a:ext cx="1389066" cy="180119"/>
            <a:chOff x="705948" y="3788465"/>
            <a:chExt cx="2308953" cy="299400"/>
          </a:xfrm>
        </p:grpSpPr>
        <p:sp>
          <p:nvSpPr>
            <p:cNvPr id="5493" name="Google Shape;5493;p10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0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0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0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0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103"/>
          <p:cNvGrpSpPr/>
          <p:nvPr/>
        </p:nvGrpSpPr>
        <p:grpSpPr>
          <a:xfrm>
            <a:off x="4207794" y="2088443"/>
            <a:ext cx="1433821" cy="191501"/>
            <a:chOff x="4273350" y="2088443"/>
            <a:chExt cx="1433821" cy="191501"/>
          </a:xfrm>
        </p:grpSpPr>
        <p:grpSp>
          <p:nvGrpSpPr>
            <p:cNvPr id="5499" name="Google Shape;5499;p103"/>
            <p:cNvGrpSpPr/>
            <p:nvPr/>
          </p:nvGrpSpPr>
          <p:grpSpPr>
            <a:xfrm>
              <a:off x="4273350" y="2088443"/>
              <a:ext cx="1433821" cy="0"/>
              <a:chOff x="5224975" y="2962250"/>
              <a:chExt cx="1544400" cy="0"/>
            </a:xfrm>
          </p:grpSpPr>
          <p:cxnSp>
            <p:nvCxnSpPr>
              <p:cNvPr id="5500" name="Google Shape;5500;p10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01" name="Google Shape;5501;p10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02" name="Google Shape;5502;p103"/>
            <p:cNvGrpSpPr/>
            <p:nvPr/>
          </p:nvGrpSpPr>
          <p:grpSpPr>
            <a:xfrm>
              <a:off x="4273350" y="2279944"/>
              <a:ext cx="1433821" cy="0"/>
              <a:chOff x="5224975" y="2962250"/>
              <a:chExt cx="1544400" cy="0"/>
            </a:xfrm>
          </p:grpSpPr>
          <p:cxnSp>
            <p:nvCxnSpPr>
              <p:cNvPr id="5503" name="Google Shape;5503;p10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04" name="Google Shape;5504;p10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05" name="Google Shape;5505;p103"/>
          <p:cNvGrpSpPr/>
          <p:nvPr/>
        </p:nvGrpSpPr>
        <p:grpSpPr>
          <a:xfrm>
            <a:off x="2658741" y="4097347"/>
            <a:ext cx="1304609" cy="294074"/>
            <a:chOff x="2658741" y="4097347"/>
            <a:chExt cx="1304609" cy="294074"/>
          </a:xfrm>
        </p:grpSpPr>
        <p:grpSp>
          <p:nvGrpSpPr>
            <p:cNvPr id="5506" name="Google Shape;5506;p103"/>
            <p:cNvGrpSpPr/>
            <p:nvPr/>
          </p:nvGrpSpPr>
          <p:grpSpPr>
            <a:xfrm>
              <a:off x="2658741" y="4097347"/>
              <a:ext cx="118572" cy="294074"/>
              <a:chOff x="3343310" y="4475555"/>
              <a:chExt cx="127717" cy="316753"/>
            </a:xfrm>
          </p:grpSpPr>
          <p:sp>
            <p:nvSpPr>
              <p:cNvPr id="5507" name="Google Shape;5507;p10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0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103"/>
            <p:cNvGrpSpPr/>
            <p:nvPr/>
          </p:nvGrpSpPr>
          <p:grpSpPr>
            <a:xfrm>
              <a:off x="3815519" y="4098388"/>
              <a:ext cx="147831" cy="291991"/>
              <a:chOff x="3527539" y="4476677"/>
              <a:chExt cx="159232" cy="314510"/>
            </a:xfrm>
          </p:grpSpPr>
          <p:sp>
            <p:nvSpPr>
              <p:cNvPr id="5510" name="Google Shape;5510;p10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0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103"/>
            <p:cNvGrpSpPr/>
            <p:nvPr/>
          </p:nvGrpSpPr>
          <p:grpSpPr>
            <a:xfrm>
              <a:off x="3511696" y="4098388"/>
              <a:ext cx="147831" cy="291991"/>
              <a:chOff x="3527539" y="4476677"/>
              <a:chExt cx="159232" cy="314510"/>
            </a:xfrm>
          </p:grpSpPr>
          <p:sp>
            <p:nvSpPr>
              <p:cNvPr id="5513" name="Google Shape;5513;p10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0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103"/>
            <p:cNvGrpSpPr/>
            <p:nvPr/>
          </p:nvGrpSpPr>
          <p:grpSpPr>
            <a:xfrm>
              <a:off x="3207874" y="4098388"/>
              <a:ext cx="147831" cy="291991"/>
              <a:chOff x="3527539" y="4476677"/>
              <a:chExt cx="159232" cy="314510"/>
            </a:xfrm>
          </p:grpSpPr>
          <p:sp>
            <p:nvSpPr>
              <p:cNvPr id="5516" name="Google Shape;5516;p10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0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103"/>
            <p:cNvGrpSpPr/>
            <p:nvPr/>
          </p:nvGrpSpPr>
          <p:grpSpPr>
            <a:xfrm>
              <a:off x="2933305" y="4097347"/>
              <a:ext cx="118572" cy="294074"/>
              <a:chOff x="3343310" y="4475555"/>
              <a:chExt cx="127717" cy="316753"/>
            </a:xfrm>
          </p:grpSpPr>
          <p:sp>
            <p:nvSpPr>
              <p:cNvPr id="5519" name="Google Shape;5519;p10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0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1" name="Google Shape;5521;p103"/>
          <p:cNvGrpSpPr/>
          <p:nvPr/>
        </p:nvGrpSpPr>
        <p:grpSpPr>
          <a:xfrm>
            <a:off x="4209349" y="1176041"/>
            <a:ext cx="1430711" cy="751237"/>
            <a:chOff x="5159450" y="1919950"/>
            <a:chExt cx="1541050" cy="862500"/>
          </a:xfrm>
        </p:grpSpPr>
        <p:sp>
          <p:nvSpPr>
            <p:cNvPr id="5522" name="Google Shape;5522;p10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23" name="Google Shape;5523;p103"/>
            <p:cNvGrpSpPr/>
            <p:nvPr/>
          </p:nvGrpSpPr>
          <p:grpSpPr>
            <a:xfrm>
              <a:off x="5159450" y="1919950"/>
              <a:ext cx="1541050" cy="862500"/>
              <a:chOff x="5159450" y="1919950"/>
              <a:chExt cx="1541050" cy="862500"/>
            </a:xfrm>
          </p:grpSpPr>
          <p:cxnSp>
            <p:nvCxnSpPr>
              <p:cNvPr id="5524" name="Google Shape;5524;p10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25" name="Google Shape;5525;p10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26" name="Google Shape;5526;p103"/>
          <p:cNvGrpSpPr/>
          <p:nvPr/>
        </p:nvGrpSpPr>
        <p:grpSpPr>
          <a:xfrm>
            <a:off x="4257486" y="2439811"/>
            <a:ext cx="1334436" cy="967914"/>
            <a:chOff x="4294923" y="2439811"/>
            <a:chExt cx="1334436" cy="967914"/>
          </a:xfrm>
        </p:grpSpPr>
        <p:grpSp>
          <p:nvGrpSpPr>
            <p:cNvPr id="5527" name="Google Shape;5527;p103"/>
            <p:cNvGrpSpPr/>
            <p:nvPr/>
          </p:nvGrpSpPr>
          <p:grpSpPr>
            <a:xfrm>
              <a:off x="4960455" y="2469658"/>
              <a:ext cx="668904" cy="885524"/>
              <a:chOff x="4960455" y="2469658"/>
              <a:chExt cx="668904" cy="885524"/>
            </a:xfrm>
          </p:grpSpPr>
          <p:sp>
            <p:nvSpPr>
              <p:cNvPr id="5528" name="Google Shape;5528;p10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0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0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0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0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0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103"/>
            <p:cNvGrpSpPr/>
            <p:nvPr/>
          </p:nvGrpSpPr>
          <p:grpSpPr>
            <a:xfrm>
              <a:off x="4294923" y="2469658"/>
              <a:ext cx="668951" cy="885524"/>
              <a:chOff x="4294923" y="2469658"/>
              <a:chExt cx="668951" cy="885524"/>
            </a:xfrm>
          </p:grpSpPr>
          <p:sp>
            <p:nvSpPr>
              <p:cNvPr id="5535" name="Google Shape;5535;p10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0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0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0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0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0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1" name="Google Shape;5541;p10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103"/>
          <p:cNvGrpSpPr/>
          <p:nvPr/>
        </p:nvGrpSpPr>
        <p:grpSpPr>
          <a:xfrm>
            <a:off x="4243690" y="3494256"/>
            <a:ext cx="1430949" cy="897289"/>
            <a:chOff x="4351371" y="3547942"/>
            <a:chExt cx="1345130" cy="843475"/>
          </a:xfrm>
        </p:grpSpPr>
        <p:grpSp>
          <p:nvGrpSpPr>
            <p:cNvPr id="5543" name="Google Shape;5543;p103"/>
            <p:cNvGrpSpPr/>
            <p:nvPr/>
          </p:nvGrpSpPr>
          <p:grpSpPr>
            <a:xfrm>
              <a:off x="4351371" y="4209917"/>
              <a:ext cx="1345130" cy="181500"/>
              <a:chOff x="4351371" y="4209917"/>
              <a:chExt cx="1345130" cy="181500"/>
            </a:xfrm>
          </p:grpSpPr>
          <p:sp>
            <p:nvSpPr>
              <p:cNvPr id="5544" name="Google Shape;5544;p10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5" name="Google Shape;5545;p10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46" name="Google Shape;5546;p103"/>
            <p:cNvGrpSpPr/>
            <p:nvPr/>
          </p:nvGrpSpPr>
          <p:grpSpPr>
            <a:xfrm>
              <a:off x="4403010" y="3985221"/>
              <a:ext cx="1109518" cy="181500"/>
              <a:chOff x="4403010" y="3985221"/>
              <a:chExt cx="1109518" cy="181500"/>
            </a:xfrm>
          </p:grpSpPr>
          <p:sp>
            <p:nvSpPr>
              <p:cNvPr id="5547" name="Google Shape;5547;p10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8" name="Google Shape;5548;p10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49" name="Google Shape;5549;p103"/>
            <p:cNvGrpSpPr/>
            <p:nvPr/>
          </p:nvGrpSpPr>
          <p:grpSpPr>
            <a:xfrm>
              <a:off x="4618704" y="3766582"/>
              <a:ext cx="807858" cy="181500"/>
              <a:chOff x="4618704" y="3766582"/>
              <a:chExt cx="807858" cy="181500"/>
            </a:xfrm>
          </p:grpSpPr>
          <p:sp>
            <p:nvSpPr>
              <p:cNvPr id="5550" name="Google Shape;5550;p10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1" name="Google Shape;5551;p10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52" name="Google Shape;5552;p103"/>
            <p:cNvGrpSpPr/>
            <p:nvPr/>
          </p:nvGrpSpPr>
          <p:grpSpPr>
            <a:xfrm>
              <a:off x="4735238" y="3547942"/>
              <a:ext cx="462839" cy="181500"/>
              <a:chOff x="4735238" y="3547942"/>
              <a:chExt cx="462839" cy="181500"/>
            </a:xfrm>
          </p:grpSpPr>
          <p:sp>
            <p:nvSpPr>
              <p:cNvPr id="5553" name="Google Shape;5553;p10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4" name="Google Shape;5554;p10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55" name="Google Shape;5555;p103"/>
          <p:cNvGrpSpPr/>
          <p:nvPr/>
        </p:nvGrpSpPr>
        <p:grpSpPr>
          <a:xfrm>
            <a:off x="7420047" y="2429580"/>
            <a:ext cx="1020955" cy="928853"/>
            <a:chOff x="926675" y="238125"/>
            <a:chExt cx="5755100" cy="5232975"/>
          </a:xfrm>
        </p:grpSpPr>
        <p:sp>
          <p:nvSpPr>
            <p:cNvPr id="5556" name="Google Shape;5556;p10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0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0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0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103"/>
          <p:cNvGrpSpPr/>
          <p:nvPr/>
        </p:nvGrpSpPr>
        <p:grpSpPr>
          <a:xfrm>
            <a:off x="727421" y="2828315"/>
            <a:ext cx="1695374" cy="1560837"/>
            <a:chOff x="727421" y="2828315"/>
            <a:chExt cx="1695374" cy="1560837"/>
          </a:xfrm>
        </p:grpSpPr>
        <p:grpSp>
          <p:nvGrpSpPr>
            <p:cNvPr id="5561" name="Google Shape;5561;p103"/>
            <p:cNvGrpSpPr/>
            <p:nvPr/>
          </p:nvGrpSpPr>
          <p:grpSpPr>
            <a:xfrm>
              <a:off x="727421" y="2828315"/>
              <a:ext cx="1695374" cy="1560837"/>
              <a:chOff x="734799" y="2782450"/>
              <a:chExt cx="1571100" cy="1577400"/>
            </a:xfrm>
          </p:grpSpPr>
          <p:cxnSp>
            <p:nvCxnSpPr>
              <p:cNvPr id="5562" name="Google Shape;5562;p10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63" name="Google Shape;5563;p10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64" name="Google Shape;5564;p103"/>
            <p:cNvGrpSpPr/>
            <p:nvPr/>
          </p:nvGrpSpPr>
          <p:grpSpPr>
            <a:xfrm>
              <a:off x="819108" y="2882501"/>
              <a:ext cx="1556791" cy="1426186"/>
              <a:chOff x="819108" y="2882501"/>
              <a:chExt cx="1556791" cy="1426186"/>
            </a:xfrm>
          </p:grpSpPr>
          <p:grpSp>
            <p:nvGrpSpPr>
              <p:cNvPr id="5565" name="Google Shape;5565;p103"/>
              <p:cNvGrpSpPr/>
              <p:nvPr/>
            </p:nvGrpSpPr>
            <p:grpSpPr>
              <a:xfrm>
                <a:off x="819108" y="2882501"/>
                <a:ext cx="103104" cy="1426186"/>
                <a:chOff x="4674013" y="3100904"/>
                <a:chExt cx="122758" cy="1698043"/>
              </a:xfrm>
            </p:grpSpPr>
            <p:sp>
              <p:nvSpPr>
                <p:cNvPr id="5566" name="Google Shape;5566;p10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0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0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0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0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0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0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103"/>
              <p:cNvGrpSpPr/>
              <p:nvPr/>
            </p:nvGrpSpPr>
            <p:grpSpPr>
              <a:xfrm>
                <a:off x="1062475" y="2882501"/>
                <a:ext cx="103104" cy="1426186"/>
                <a:chOff x="4940438" y="3100904"/>
                <a:chExt cx="122758" cy="1698043"/>
              </a:xfrm>
            </p:grpSpPr>
            <p:sp>
              <p:nvSpPr>
                <p:cNvPr id="5574" name="Google Shape;5574;p10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0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0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0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0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0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0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103"/>
              <p:cNvGrpSpPr/>
              <p:nvPr/>
            </p:nvGrpSpPr>
            <p:grpSpPr>
              <a:xfrm>
                <a:off x="1299324" y="2882501"/>
                <a:ext cx="103104" cy="1426186"/>
                <a:chOff x="5206863" y="3100904"/>
                <a:chExt cx="122758" cy="1698043"/>
              </a:xfrm>
            </p:grpSpPr>
            <p:sp>
              <p:nvSpPr>
                <p:cNvPr id="5582" name="Google Shape;5582;p10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0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0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0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0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0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0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103"/>
              <p:cNvGrpSpPr/>
              <p:nvPr/>
            </p:nvGrpSpPr>
            <p:grpSpPr>
              <a:xfrm>
                <a:off x="1786057" y="2882501"/>
                <a:ext cx="103104" cy="1426186"/>
                <a:chOff x="6006138" y="3143629"/>
                <a:chExt cx="122758" cy="1698043"/>
              </a:xfrm>
            </p:grpSpPr>
            <p:sp>
              <p:nvSpPr>
                <p:cNvPr id="5590" name="Google Shape;5590;p10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0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0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0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0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0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0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103"/>
              <p:cNvGrpSpPr/>
              <p:nvPr/>
            </p:nvGrpSpPr>
            <p:grpSpPr>
              <a:xfrm>
                <a:off x="2029422" y="2882501"/>
                <a:ext cx="103104" cy="1426186"/>
                <a:chOff x="6805413" y="3100904"/>
                <a:chExt cx="122758" cy="1698043"/>
              </a:xfrm>
            </p:grpSpPr>
            <p:sp>
              <p:nvSpPr>
                <p:cNvPr id="5598" name="Google Shape;5598;p10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0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0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0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0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0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0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103"/>
              <p:cNvGrpSpPr/>
              <p:nvPr/>
            </p:nvGrpSpPr>
            <p:grpSpPr>
              <a:xfrm>
                <a:off x="2272795" y="2882501"/>
                <a:ext cx="103104" cy="1426186"/>
                <a:chOff x="5206863" y="3100904"/>
                <a:chExt cx="122758" cy="1698043"/>
              </a:xfrm>
            </p:grpSpPr>
            <p:sp>
              <p:nvSpPr>
                <p:cNvPr id="5606" name="Google Shape;5606;p10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0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0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0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0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0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0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103"/>
              <p:cNvGrpSpPr/>
              <p:nvPr/>
            </p:nvGrpSpPr>
            <p:grpSpPr>
              <a:xfrm>
                <a:off x="1542694" y="2882501"/>
                <a:ext cx="103104" cy="1426186"/>
                <a:chOff x="6006138" y="3143629"/>
                <a:chExt cx="122758" cy="1698043"/>
              </a:xfrm>
            </p:grpSpPr>
            <p:sp>
              <p:nvSpPr>
                <p:cNvPr id="5614" name="Google Shape;5614;p10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0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0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0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0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0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0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21" name="Google Shape;5621;p103"/>
          <p:cNvGrpSpPr/>
          <p:nvPr/>
        </p:nvGrpSpPr>
        <p:grpSpPr>
          <a:xfrm>
            <a:off x="5683472" y="3518037"/>
            <a:ext cx="2749952" cy="870677"/>
            <a:chOff x="238125" y="1725700"/>
            <a:chExt cx="7139025" cy="2260325"/>
          </a:xfrm>
        </p:grpSpPr>
        <p:sp>
          <p:nvSpPr>
            <p:cNvPr id="5622" name="Google Shape;5622;p10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0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0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0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0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0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0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0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0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0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103"/>
          <p:cNvGrpSpPr/>
          <p:nvPr/>
        </p:nvGrpSpPr>
        <p:grpSpPr>
          <a:xfrm>
            <a:off x="5953636" y="2459783"/>
            <a:ext cx="1105452" cy="916747"/>
            <a:chOff x="5249100" y="1210600"/>
            <a:chExt cx="3502700" cy="2904775"/>
          </a:xfrm>
        </p:grpSpPr>
        <p:sp>
          <p:nvSpPr>
            <p:cNvPr id="5633" name="Google Shape;5633;p10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0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0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0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7" name="Google Shape;5637;p10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38" name="Google Shape;5638;p10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39" name="Google Shape;5639;p10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40" name="Google Shape;5640;p10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41" name="Google Shape;5641;p10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103"/>
          <p:cNvGrpSpPr/>
          <p:nvPr/>
        </p:nvGrpSpPr>
        <p:grpSpPr>
          <a:xfrm>
            <a:off x="7136183" y="1179201"/>
            <a:ext cx="1304650" cy="1124856"/>
            <a:chOff x="7287122" y="1165658"/>
            <a:chExt cx="1219413" cy="1051365"/>
          </a:xfrm>
        </p:grpSpPr>
        <p:grpSp>
          <p:nvGrpSpPr>
            <p:cNvPr id="5643" name="Google Shape;5643;p103"/>
            <p:cNvGrpSpPr/>
            <p:nvPr/>
          </p:nvGrpSpPr>
          <p:grpSpPr>
            <a:xfrm>
              <a:off x="7287122" y="1969723"/>
              <a:ext cx="1219413" cy="247300"/>
              <a:chOff x="7287122" y="1969723"/>
              <a:chExt cx="1219413" cy="247300"/>
            </a:xfrm>
          </p:grpSpPr>
          <p:sp>
            <p:nvSpPr>
              <p:cNvPr id="5644" name="Google Shape;5644;p10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5" name="Google Shape;5645;p103"/>
              <p:cNvGrpSpPr/>
              <p:nvPr/>
            </p:nvGrpSpPr>
            <p:grpSpPr>
              <a:xfrm>
                <a:off x="7287122" y="2063892"/>
                <a:ext cx="1151753" cy="73428"/>
                <a:chOff x="7287122" y="2063892"/>
                <a:chExt cx="1151753" cy="73428"/>
              </a:xfrm>
            </p:grpSpPr>
            <p:sp>
              <p:nvSpPr>
                <p:cNvPr id="5646" name="Google Shape;5646;p10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7" name="Google Shape;5647;p10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48" name="Google Shape;5648;p103"/>
            <p:cNvGrpSpPr/>
            <p:nvPr/>
          </p:nvGrpSpPr>
          <p:grpSpPr>
            <a:xfrm>
              <a:off x="7287122" y="1712201"/>
              <a:ext cx="1219403" cy="246767"/>
              <a:chOff x="7287122" y="1712201"/>
              <a:chExt cx="1219403" cy="246767"/>
            </a:xfrm>
          </p:grpSpPr>
          <p:sp>
            <p:nvSpPr>
              <p:cNvPr id="5649" name="Google Shape;5649;p10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0" name="Google Shape;5650;p103"/>
              <p:cNvGrpSpPr/>
              <p:nvPr/>
            </p:nvGrpSpPr>
            <p:grpSpPr>
              <a:xfrm>
                <a:off x="7287122" y="1842861"/>
                <a:ext cx="1005303" cy="73419"/>
                <a:chOff x="7287122" y="1842861"/>
                <a:chExt cx="1005303" cy="73419"/>
              </a:xfrm>
            </p:grpSpPr>
            <p:sp>
              <p:nvSpPr>
                <p:cNvPr id="5651" name="Google Shape;5651;p10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2" name="Google Shape;5652;p10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53" name="Google Shape;5653;p103"/>
            <p:cNvGrpSpPr/>
            <p:nvPr/>
          </p:nvGrpSpPr>
          <p:grpSpPr>
            <a:xfrm>
              <a:off x="7287122" y="1447520"/>
              <a:ext cx="1219403" cy="286667"/>
              <a:chOff x="7287122" y="1447520"/>
              <a:chExt cx="1219403" cy="286667"/>
            </a:xfrm>
          </p:grpSpPr>
          <p:sp>
            <p:nvSpPr>
              <p:cNvPr id="5654" name="Google Shape;5654;p10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5" name="Google Shape;5655;p103"/>
              <p:cNvGrpSpPr/>
              <p:nvPr/>
            </p:nvGrpSpPr>
            <p:grpSpPr>
              <a:xfrm>
                <a:off x="7287122" y="1581977"/>
                <a:ext cx="852803" cy="73428"/>
                <a:chOff x="7287122" y="1581977"/>
                <a:chExt cx="852803" cy="73428"/>
              </a:xfrm>
            </p:grpSpPr>
            <p:sp>
              <p:nvSpPr>
                <p:cNvPr id="5656" name="Google Shape;5656;p10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7" name="Google Shape;5657;p10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58" name="Google Shape;5658;p103"/>
            <p:cNvGrpSpPr/>
            <p:nvPr/>
          </p:nvGrpSpPr>
          <p:grpSpPr>
            <a:xfrm>
              <a:off x="7287122" y="1165658"/>
              <a:ext cx="1219403" cy="344253"/>
              <a:chOff x="7287122" y="1165658"/>
              <a:chExt cx="1219403" cy="344253"/>
            </a:xfrm>
          </p:grpSpPr>
          <p:sp>
            <p:nvSpPr>
              <p:cNvPr id="5659" name="Google Shape;5659;p10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0" name="Google Shape;5660;p103"/>
              <p:cNvGrpSpPr/>
              <p:nvPr/>
            </p:nvGrpSpPr>
            <p:grpSpPr>
              <a:xfrm>
                <a:off x="7287122" y="1341025"/>
                <a:ext cx="695703" cy="73419"/>
                <a:chOff x="7287122" y="1341025"/>
                <a:chExt cx="695703" cy="73419"/>
              </a:xfrm>
            </p:grpSpPr>
            <p:sp>
              <p:nvSpPr>
                <p:cNvPr id="5661" name="Google Shape;5661;p10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2" name="Google Shape;5662;p10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63" name="Google Shape;5663;p103"/>
          <p:cNvGrpSpPr/>
          <p:nvPr/>
        </p:nvGrpSpPr>
        <p:grpSpPr>
          <a:xfrm>
            <a:off x="5802676" y="1185224"/>
            <a:ext cx="1397729" cy="1098540"/>
            <a:chOff x="5900602" y="1193063"/>
            <a:chExt cx="1299851" cy="1021707"/>
          </a:xfrm>
        </p:grpSpPr>
        <p:grpSp>
          <p:nvGrpSpPr>
            <p:cNvPr id="5664" name="Google Shape;5664;p103"/>
            <p:cNvGrpSpPr/>
            <p:nvPr/>
          </p:nvGrpSpPr>
          <p:grpSpPr>
            <a:xfrm>
              <a:off x="6520337" y="1193063"/>
              <a:ext cx="341815" cy="799959"/>
              <a:chOff x="6520337" y="1193063"/>
              <a:chExt cx="341815" cy="799959"/>
            </a:xfrm>
          </p:grpSpPr>
          <p:grpSp>
            <p:nvGrpSpPr>
              <p:cNvPr id="5665" name="Google Shape;5665;p103"/>
              <p:cNvGrpSpPr/>
              <p:nvPr/>
            </p:nvGrpSpPr>
            <p:grpSpPr>
              <a:xfrm>
                <a:off x="6520337" y="1589527"/>
                <a:ext cx="213950" cy="403494"/>
                <a:chOff x="6520337" y="1589527"/>
                <a:chExt cx="213950" cy="403494"/>
              </a:xfrm>
            </p:grpSpPr>
            <p:sp>
              <p:nvSpPr>
                <p:cNvPr id="5666" name="Google Shape;5666;p10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0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103"/>
              <p:cNvGrpSpPr/>
              <p:nvPr/>
            </p:nvGrpSpPr>
            <p:grpSpPr>
              <a:xfrm>
                <a:off x="6577204" y="1193063"/>
                <a:ext cx="284947" cy="464512"/>
                <a:chOff x="6577204" y="1193063"/>
                <a:chExt cx="284947" cy="464512"/>
              </a:xfrm>
            </p:grpSpPr>
            <p:sp>
              <p:nvSpPr>
                <p:cNvPr id="5669" name="Google Shape;5669;p10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0" name="Google Shape;5670;p10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71" name="Google Shape;5671;p103"/>
            <p:cNvGrpSpPr/>
            <p:nvPr/>
          </p:nvGrpSpPr>
          <p:grpSpPr>
            <a:xfrm>
              <a:off x="6238903" y="1193063"/>
              <a:ext cx="300475" cy="900152"/>
              <a:chOff x="6238903" y="1193063"/>
              <a:chExt cx="300475" cy="900152"/>
            </a:xfrm>
          </p:grpSpPr>
          <p:grpSp>
            <p:nvGrpSpPr>
              <p:cNvPr id="5672" name="Google Shape;5672;p103"/>
              <p:cNvGrpSpPr/>
              <p:nvPr/>
            </p:nvGrpSpPr>
            <p:grpSpPr>
              <a:xfrm>
                <a:off x="6290865" y="1489315"/>
                <a:ext cx="248514" cy="603900"/>
                <a:chOff x="6290865" y="1489315"/>
                <a:chExt cx="248514" cy="603900"/>
              </a:xfrm>
            </p:grpSpPr>
            <p:sp>
              <p:nvSpPr>
                <p:cNvPr id="5673" name="Google Shape;5673;p10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0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103"/>
              <p:cNvGrpSpPr/>
              <p:nvPr/>
            </p:nvGrpSpPr>
            <p:grpSpPr>
              <a:xfrm>
                <a:off x="6238903" y="1193063"/>
                <a:ext cx="284947" cy="333087"/>
                <a:chOff x="6238903" y="1193063"/>
                <a:chExt cx="284947" cy="333087"/>
              </a:xfrm>
            </p:grpSpPr>
            <p:sp>
              <p:nvSpPr>
                <p:cNvPr id="5676" name="Google Shape;5676;p10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7" name="Google Shape;5677;p10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78" name="Google Shape;5678;p103"/>
            <p:cNvGrpSpPr/>
            <p:nvPr/>
          </p:nvGrpSpPr>
          <p:grpSpPr>
            <a:xfrm>
              <a:off x="5900602" y="1193063"/>
              <a:ext cx="444345" cy="1021707"/>
              <a:chOff x="5900602" y="1193063"/>
              <a:chExt cx="444345" cy="1021707"/>
            </a:xfrm>
          </p:grpSpPr>
          <p:grpSp>
            <p:nvGrpSpPr>
              <p:cNvPr id="5679" name="Google Shape;5679;p103"/>
              <p:cNvGrpSpPr/>
              <p:nvPr/>
            </p:nvGrpSpPr>
            <p:grpSpPr>
              <a:xfrm>
                <a:off x="6046501" y="1367785"/>
                <a:ext cx="298446" cy="846986"/>
                <a:chOff x="6046501" y="1367785"/>
                <a:chExt cx="298446" cy="846986"/>
              </a:xfrm>
            </p:grpSpPr>
            <p:sp>
              <p:nvSpPr>
                <p:cNvPr id="5680" name="Google Shape;5680;p10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0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103"/>
              <p:cNvGrpSpPr/>
              <p:nvPr/>
            </p:nvGrpSpPr>
            <p:grpSpPr>
              <a:xfrm>
                <a:off x="5900602" y="1193063"/>
                <a:ext cx="284947" cy="182312"/>
                <a:chOff x="5900602" y="1193063"/>
                <a:chExt cx="284947" cy="182312"/>
              </a:xfrm>
            </p:grpSpPr>
            <p:sp>
              <p:nvSpPr>
                <p:cNvPr id="5683" name="Google Shape;5683;p10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10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85" name="Google Shape;5685;p103"/>
            <p:cNvGrpSpPr/>
            <p:nvPr/>
          </p:nvGrpSpPr>
          <p:grpSpPr>
            <a:xfrm>
              <a:off x="6738300" y="1193063"/>
              <a:ext cx="462153" cy="707634"/>
              <a:chOff x="6738300" y="1193063"/>
              <a:chExt cx="462153" cy="707634"/>
            </a:xfrm>
          </p:grpSpPr>
          <p:grpSp>
            <p:nvGrpSpPr>
              <p:cNvPr id="5686" name="Google Shape;5686;p103"/>
              <p:cNvGrpSpPr/>
              <p:nvPr/>
            </p:nvGrpSpPr>
            <p:grpSpPr>
              <a:xfrm>
                <a:off x="6915505" y="1193063"/>
                <a:ext cx="284947" cy="597387"/>
                <a:chOff x="6915505" y="1193063"/>
                <a:chExt cx="284947" cy="597387"/>
              </a:xfrm>
            </p:grpSpPr>
            <p:sp>
              <p:nvSpPr>
                <p:cNvPr id="5687" name="Google Shape;5687;p10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8" name="Google Shape;5688;p10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89" name="Google Shape;5689;p103"/>
              <p:cNvGrpSpPr/>
              <p:nvPr/>
            </p:nvGrpSpPr>
            <p:grpSpPr>
              <a:xfrm>
                <a:off x="6738300" y="1684725"/>
                <a:ext cx="230066" cy="215971"/>
                <a:chOff x="6738300" y="1684725"/>
                <a:chExt cx="230066" cy="215971"/>
              </a:xfrm>
            </p:grpSpPr>
            <p:sp>
              <p:nvSpPr>
                <p:cNvPr id="5690" name="Google Shape;5690;p10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0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695" name="Shape 5695"/>
        <p:cNvGrpSpPr/>
        <p:nvPr/>
      </p:nvGrpSpPr>
      <p:grpSpPr>
        <a:xfrm>
          <a:off x="0" y="0"/>
          <a:ext cx="0" cy="0"/>
          <a:chOff x="0" y="0"/>
          <a:chExt cx="0" cy="0"/>
        </a:xfrm>
      </p:grpSpPr>
      <p:sp>
        <p:nvSpPr>
          <p:cNvPr id="5696" name="Google Shape;5696;p10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97" name="Google Shape;5697;p104"/>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98" name="Google Shape;5698;p104"/>
          <p:cNvGrpSpPr/>
          <p:nvPr/>
        </p:nvGrpSpPr>
        <p:grpSpPr>
          <a:xfrm>
            <a:off x="829359" y="2307635"/>
            <a:ext cx="339235" cy="298186"/>
            <a:chOff x="898875" y="244725"/>
            <a:chExt cx="481800" cy="423500"/>
          </a:xfrm>
        </p:grpSpPr>
        <p:sp>
          <p:nvSpPr>
            <p:cNvPr id="5699" name="Google Shape;5699;p10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10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10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10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10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10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5" name="Google Shape;5705;p104"/>
          <p:cNvGrpSpPr/>
          <p:nvPr/>
        </p:nvGrpSpPr>
        <p:grpSpPr>
          <a:xfrm>
            <a:off x="1267741" y="2287103"/>
            <a:ext cx="298169" cy="339253"/>
            <a:chOff x="1529350" y="258825"/>
            <a:chExt cx="423475" cy="481825"/>
          </a:xfrm>
        </p:grpSpPr>
        <p:sp>
          <p:nvSpPr>
            <p:cNvPr id="5706" name="Google Shape;5706;p10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10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8" name="Google Shape;5708;p104"/>
          <p:cNvGrpSpPr/>
          <p:nvPr/>
        </p:nvGrpSpPr>
        <p:grpSpPr>
          <a:xfrm>
            <a:off x="1660716" y="2367273"/>
            <a:ext cx="340890" cy="178912"/>
            <a:chOff x="2084325" y="363300"/>
            <a:chExt cx="484150" cy="254100"/>
          </a:xfrm>
        </p:grpSpPr>
        <p:sp>
          <p:nvSpPr>
            <p:cNvPr id="5709" name="Google Shape;5709;p10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10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104"/>
          <p:cNvGrpSpPr/>
          <p:nvPr/>
        </p:nvGrpSpPr>
        <p:grpSpPr>
          <a:xfrm>
            <a:off x="2110011" y="2287102"/>
            <a:ext cx="298169" cy="339253"/>
            <a:chOff x="2707500" y="249400"/>
            <a:chExt cx="423475" cy="481825"/>
          </a:xfrm>
        </p:grpSpPr>
        <p:sp>
          <p:nvSpPr>
            <p:cNvPr id="5712" name="Google Shape;5712;p10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10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4" name="Google Shape;5714;p104"/>
          <p:cNvGrpSpPr/>
          <p:nvPr/>
        </p:nvGrpSpPr>
        <p:grpSpPr>
          <a:xfrm>
            <a:off x="2523626" y="2287428"/>
            <a:ext cx="305386" cy="338602"/>
            <a:chOff x="3300325" y="249875"/>
            <a:chExt cx="433725" cy="480900"/>
          </a:xfrm>
        </p:grpSpPr>
        <p:sp>
          <p:nvSpPr>
            <p:cNvPr id="5715" name="Google Shape;5715;p10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10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10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10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10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10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1" name="Google Shape;5721;p104"/>
          <p:cNvGrpSpPr/>
          <p:nvPr/>
        </p:nvGrpSpPr>
        <p:grpSpPr>
          <a:xfrm>
            <a:off x="2912712" y="2287349"/>
            <a:ext cx="352349" cy="338760"/>
            <a:chOff x="3854700" y="249750"/>
            <a:chExt cx="500425" cy="481125"/>
          </a:xfrm>
        </p:grpSpPr>
        <p:sp>
          <p:nvSpPr>
            <p:cNvPr id="5722" name="Google Shape;5722;p10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10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10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10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10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10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10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10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104"/>
          <p:cNvGrpSpPr/>
          <p:nvPr/>
        </p:nvGrpSpPr>
        <p:grpSpPr>
          <a:xfrm>
            <a:off x="3330701" y="2287349"/>
            <a:ext cx="352349" cy="338760"/>
            <a:chOff x="4447550" y="249750"/>
            <a:chExt cx="500425" cy="481125"/>
          </a:xfrm>
        </p:grpSpPr>
        <p:sp>
          <p:nvSpPr>
            <p:cNvPr id="5731" name="Google Shape;5731;p10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10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3" name="Google Shape;5733;p104"/>
          <p:cNvGrpSpPr/>
          <p:nvPr/>
        </p:nvGrpSpPr>
        <p:grpSpPr>
          <a:xfrm>
            <a:off x="3759902" y="2287102"/>
            <a:ext cx="339253" cy="339253"/>
            <a:chOff x="5049725" y="249400"/>
            <a:chExt cx="481825" cy="481825"/>
          </a:xfrm>
        </p:grpSpPr>
        <p:sp>
          <p:nvSpPr>
            <p:cNvPr id="5734" name="Google Shape;5734;p10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10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6" name="Google Shape;5736;p104"/>
          <p:cNvGrpSpPr/>
          <p:nvPr/>
        </p:nvGrpSpPr>
        <p:grpSpPr>
          <a:xfrm>
            <a:off x="4173843" y="2287102"/>
            <a:ext cx="339253" cy="339253"/>
            <a:chOff x="5660400" y="238125"/>
            <a:chExt cx="481825" cy="481825"/>
          </a:xfrm>
        </p:grpSpPr>
        <p:sp>
          <p:nvSpPr>
            <p:cNvPr id="5737" name="Google Shape;5737;p10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10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9" name="Google Shape;5739;p104"/>
          <p:cNvGrpSpPr/>
          <p:nvPr/>
        </p:nvGrpSpPr>
        <p:grpSpPr>
          <a:xfrm>
            <a:off x="4590529" y="2287102"/>
            <a:ext cx="339253" cy="339253"/>
            <a:chOff x="6235400" y="249400"/>
            <a:chExt cx="481825" cy="481825"/>
          </a:xfrm>
        </p:grpSpPr>
        <p:sp>
          <p:nvSpPr>
            <p:cNvPr id="5740" name="Google Shape;5740;p10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10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10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10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10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5" name="Google Shape;5745;p104"/>
          <p:cNvGrpSpPr/>
          <p:nvPr/>
        </p:nvGrpSpPr>
        <p:grpSpPr>
          <a:xfrm>
            <a:off x="828875" y="2731810"/>
            <a:ext cx="340204" cy="298116"/>
            <a:chOff x="899850" y="871450"/>
            <a:chExt cx="483175" cy="423400"/>
          </a:xfrm>
        </p:grpSpPr>
        <p:sp>
          <p:nvSpPr>
            <p:cNvPr id="5746" name="Google Shape;5746;p10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10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10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10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0" name="Google Shape;5750;p10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51" name="Google Shape;5751;p104"/>
          <p:cNvGrpSpPr/>
          <p:nvPr/>
        </p:nvGrpSpPr>
        <p:grpSpPr>
          <a:xfrm>
            <a:off x="1660875" y="2711232"/>
            <a:ext cx="340573" cy="339271"/>
            <a:chOff x="2085450" y="842250"/>
            <a:chExt cx="483700" cy="481850"/>
          </a:xfrm>
        </p:grpSpPr>
        <p:sp>
          <p:nvSpPr>
            <p:cNvPr id="5752" name="Google Shape;5752;p10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10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10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5" name="Google Shape;5755;p104"/>
          <p:cNvGrpSpPr/>
          <p:nvPr/>
        </p:nvGrpSpPr>
        <p:grpSpPr>
          <a:xfrm>
            <a:off x="2089443" y="2711241"/>
            <a:ext cx="339306" cy="339253"/>
            <a:chOff x="2685825" y="840375"/>
            <a:chExt cx="481900" cy="481825"/>
          </a:xfrm>
        </p:grpSpPr>
        <p:sp>
          <p:nvSpPr>
            <p:cNvPr id="5756" name="Google Shape;5756;p10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10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8" name="Google Shape;5758;p104"/>
          <p:cNvGrpSpPr/>
          <p:nvPr/>
        </p:nvGrpSpPr>
        <p:grpSpPr>
          <a:xfrm>
            <a:off x="2501104" y="2710924"/>
            <a:ext cx="350431" cy="339887"/>
            <a:chOff x="3270675" y="841800"/>
            <a:chExt cx="497700" cy="482725"/>
          </a:xfrm>
        </p:grpSpPr>
        <p:sp>
          <p:nvSpPr>
            <p:cNvPr id="5759" name="Google Shape;5759;p10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10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10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62" name="Google Shape;5762;p10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63" name="Google Shape;5763;p104"/>
          <p:cNvGrpSpPr/>
          <p:nvPr/>
        </p:nvGrpSpPr>
        <p:grpSpPr>
          <a:xfrm>
            <a:off x="3337249" y="2731783"/>
            <a:ext cx="339253" cy="298169"/>
            <a:chOff x="4467200" y="877100"/>
            <a:chExt cx="481825" cy="423475"/>
          </a:xfrm>
        </p:grpSpPr>
        <p:sp>
          <p:nvSpPr>
            <p:cNvPr id="5764" name="Google Shape;5764;p10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10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10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10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104"/>
          <p:cNvGrpSpPr/>
          <p:nvPr/>
        </p:nvGrpSpPr>
        <p:grpSpPr>
          <a:xfrm>
            <a:off x="3752140" y="2711232"/>
            <a:ext cx="354778" cy="339271"/>
            <a:chOff x="5045500" y="842250"/>
            <a:chExt cx="503875" cy="481850"/>
          </a:xfrm>
        </p:grpSpPr>
        <p:sp>
          <p:nvSpPr>
            <p:cNvPr id="5769" name="Google Shape;5769;p10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10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104"/>
          <p:cNvGrpSpPr/>
          <p:nvPr/>
        </p:nvGrpSpPr>
        <p:grpSpPr>
          <a:xfrm>
            <a:off x="4174987" y="2737451"/>
            <a:ext cx="336965" cy="286833"/>
            <a:chOff x="5645200" y="879425"/>
            <a:chExt cx="478575" cy="407375"/>
          </a:xfrm>
        </p:grpSpPr>
        <p:sp>
          <p:nvSpPr>
            <p:cNvPr id="5772" name="Google Shape;5772;p10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10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10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10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10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10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8" name="Google Shape;5778;p104"/>
          <p:cNvGrpSpPr/>
          <p:nvPr/>
        </p:nvGrpSpPr>
        <p:grpSpPr>
          <a:xfrm>
            <a:off x="4611062" y="2711241"/>
            <a:ext cx="298186" cy="339253"/>
            <a:chOff x="6264525" y="842250"/>
            <a:chExt cx="423500" cy="481825"/>
          </a:xfrm>
        </p:grpSpPr>
        <p:sp>
          <p:nvSpPr>
            <p:cNvPr id="5779" name="Google Shape;5779;p10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10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10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10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10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10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10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6" name="Google Shape;5786;p104"/>
          <p:cNvGrpSpPr/>
          <p:nvPr/>
        </p:nvGrpSpPr>
        <p:grpSpPr>
          <a:xfrm>
            <a:off x="829350" y="3125895"/>
            <a:ext cx="339253" cy="339253"/>
            <a:chOff x="900750" y="1436075"/>
            <a:chExt cx="481825" cy="481825"/>
          </a:xfrm>
        </p:grpSpPr>
        <p:sp>
          <p:nvSpPr>
            <p:cNvPr id="5787" name="Google Shape;5787;p10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10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10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10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1" name="Google Shape;5791;p104"/>
          <p:cNvGrpSpPr/>
          <p:nvPr/>
        </p:nvGrpSpPr>
        <p:grpSpPr>
          <a:xfrm>
            <a:off x="1247198" y="3186183"/>
            <a:ext cx="339253" cy="218676"/>
            <a:chOff x="1492675" y="1520750"/>
            <a:chExt cx="481825" cy="310575"/>
          </a:xfrm>
        </p:grpSpPr>
        <p:sp>
          <p:nvSpPr>
            <p:cNvPr id="5792" name="Google Shape;5792;p10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10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4" name="Google Shape;5794;p104"/>
          <p:cNvGrpSpPr/>
          <p:nvPr/>
        </p:nvGrpSpPr>
        <p:grpSpPr>
          <a:xfrm>
            <a:off x="1654995" y="3125877"/>
            <a:ext cx="352332" cy="339288"/>
            <a:chOff x="2071000" y="1435025"/>
            <a:chExt cx="500400" cy="481875"/>
          </a:xfrm>
        </p:grpSpPr>
        <p:sp>
          <p:nvSpPr>
            <p:cNvPr id="5795" name="Google Shape;5795;p10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10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10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8" name="Google Shape;5798;p104"/>
          <p:cNvGrpSpPr/>
          <p:nvPr/>
        </p:nvGrpSpPr>
        <p:grpSpPr>
          <a:xfrm>
            <a:off x="2083159" y="3146709"/>
            <a:ext cx="351874" cy="297623"/>
            <a:chOff x="2678350" y="1464650"/>
            <a:chExt cx="499750" cy="422700"/>
          </a:xfrm>
        </p:grpSpPr>
        <p:sp>
          <p:nvSpPr>
            <p:cNvPr id="5799" name="Google Shape;5799;p10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10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10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2" name="Google Shape;5802;p104"/>
          <p:cNvGrpSpPr/>
          <p:nvPr/>
        </p:nvGrpSpPr>
        <p:grpSpPr>
          <a:xfrm>
            <a:off x="2506692" y="3125895"/>
            <a:ext cx="339253" cy="339253"/>
            <a:chOff x="3271200" y="1435075"/>
            <a:chExt cx="481825" cy="481825"/>
          </a:xfrm>
        </p:grpSpPr>
        <p:sp>
          <p:nvSpPr>
            <p:cNvPr id="5803" name="Google Shape;5803;p10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10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5" name="Google Shape;5805;p104"/>
          <p:cNvGrpSpPr/>
          <p:nvPr/>
        </p:nvGrpSpPr>
        <p:grpSpPr>
          <a:xfrm>
            <a:off x="2917165" y="3125877"/>
            <a:ext cx="343442" cy="339288"/>
            <a:chOff x="3858100" y="1435075"/>
            <a:chExt cx="487775" cy="481875"/>
          </a:xfrm>
        </p:grpSpPr>
        <p:sp>
          <p:nvSpPr>
            <p:cNvPr id="5806" name="Google Shape;5806;p10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10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10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10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10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1" name="Google Shape;5811;p104"/>
          <p:cNvGrpSpPr/>
          <p:nvPr/>
        </p:nvGrpSpPr>
        <p:grpSpPr>
          <a:xfrm>
            <a:off x="3337249" y="3125895"/>
            <a:ext cx="339253" cy="339253"/>
            <a:chOff x="4456875" y="1435075"/>
            <a:chExt cx="481825" cy="481825"/>
          </a:xfrm>
        </p:grpSpPr>
        <p:sp>
          <p:nvSpPr>
            <p:cNvPr id="5812" name="Google Shape;5812;p10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10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10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10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10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10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10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10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10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10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10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10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10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10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10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10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10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10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10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104"/>
          <p:cNvGrpSpPr/>
          <p:nvPr/>
        </p:nvGrpSpPr>
        <p:grpSpPr>
          <a:xfrm>
            <a:off x="3758239" y="3125886"/>
            <a:ext cx="342580" cy="339271"/>
            <a:chOff x="5049725" y="1435050"/>
            <a:chExt cx="486550" cy="481850"/>
          </a:xfrm>
        </p:grpSpPr>
        <p:sp>
          <p:nvSpPr>
            <p:cNvPr id="5832" name="Google Shape;5832;p10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10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10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10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6" name="Google Shape;5836;p104"/>
          <p:cNvGrpSpPr/>
          <p:nvPr/>
        </p:nvGrpSpPr>
        <p:grpSpPr>
          <a:xfrm>
            <a:off x="4173790" y="3125895"/>
            <a:ext cx="339359" cy="339253"/>
            <a:chOff x="5642475" y="1435075"/>
            <a:chExt cx="481975" cy="481825"/>
          </a:xfrm>
        </p:grpSpPr>
        <p:sp>
          <p:nvSpPr>
            <p:cNvPr id="5837" name="Google Shape;5837;p10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10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10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104"/>
          <p:cNvGrpSpPr/>
          <p:nvPr/>
        </p:nvGrpSpPr>
        <p:grpSpPr>
          <a:xfrm>
            <a:off x="4588276" y="3125886"/>
            <a:ext cx="343759" cy="339271"/>
            <a:chOff x="6232000" y="1435050"/>
            <a:chExt cx="488225" cy="481850"/>
          </a:xfrm>
        </p:grpSpPr>
        <p:sp>
          <p:nvSpPr>
            <p:cNvPr id="5841" name="Google Shape;5841;p10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10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10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10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10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6" name="Google Shape;5846;p104"/>
          <p:cNvGrpSpPr/>
          <p:nvPr/>
        </p:nvGrpSpPr>
        <p:grpSpPr>
          <a:xfrm>
            <a:off x="849012" y="3539545"/>
            <a:ext cx="299929" cy="337792"/>
            <a:chOff x="924450" y="2028975"/>
            <a:chExt cx="425975" cy="479750"/>
          </a:xfrm>
        </p:grpSpPr>
        <p:sp>
          <p:nvSpPr>
            <p:cNvPr id="5847" name="Google Shape;5847;p10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10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10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104"/>
          <p:cNvGrpSpPr/>
          <p:nvPr/>
        </p:nvGrpSpPr>
        <p:grpSpPr>
          <a:xfrm>
            <a:off x="1661509" y="3559347"/>
            <a:ext cx="339306" cy="298186"/>
            <a:chOff x="2085450" y="2057100"/>
            <a:chExt cx="481900" cy="423500"/>
          </a:xfrm>
        </p:grpSpPr>
        <p:sp>
          <p:nvSpPr>
            <p:cNvPr id="5851" name="Google Shape;5851;p10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10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10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4" name="Google Shape;5854;p104"/>
          <p:cNvGrpSpPr/>
          <p:nvPr/>
        </p:nvGrpSpPr>
        <p:grpSpPr>
          <a:xfrm>
            <a:off x="2089442" y="3582592"/>
            <a:ext cx="339306" cy="251698"/>
            <a:chOff x="2678275" y="2090100"/>
            <a:chExt cx="481900" cy="357475"/>
          </a:xfrm>
        </p:grpSpPr>
        <p:sp>
          <p:nvSpPr>
            <p:cNvPr id="5855" name="Google Shape;5855;p10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10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10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10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10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0" name="Google Shape;5860;p104"/>
          <p:cNvGrpSpPr/>
          <p:nvPr/>
        </p:nvGrpSpPr>
        <p:grpSpPr>
          <a:xfrm>
            <a:off x="2566646" y="3594790"/>
            <a:ext cx="219345" cy="227301"/>
            <a:chOff x="3357325" y="2093500"/>
            <a:chExt cx="311525" cy="322825"/>
          </a:xfrm>
        </p:grpSpPr>
        <p:sp>
          <p:nvSpPr>
            <p:cNvPr id="5861" name="Google Shape;5861;p10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10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10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64" name="Google Shape;5864;p10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65" name="Google Shape;5865;p104"/>
          <p:cNvGrpSpPr/>
          <p:nvPr/>
        </p:nvGrpSpPr>
        <p:grpSpPr>
          <a:xfrm>
            <a:off x="3360836" y="3538814"/>
            <a:ext cx="292078" cy="339253"/>
            <a:chOff x="4492800" y="2027925"/>
            <a:chExt cx="414825" cy="481825"/>
          </a:xfrm>
        </p:grpSpPr>
        <p:sp>
          <p:nvSpPr>
            <p:cNvPr id="5866" name="Google Shape;5866;p10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10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8" name="Google Shape;5868;p104"/>
          <p:cNvGrpSpPr/>
          <p:nvPr/>
        </p:nvGrpSpPr>
        <p:grpSpPr>
          <a:xfrm>
            <a:off x="3759928" y="3538805"/>
            <a:ext cx="339200" cy="339271"/>
            <a:chOff x="5049725" y="2027900"/>
            <a:chExt cx="481750" cy="481850"/>
          </a:xfrm>
        </p:grpSpPr>
        <p:sp>
          <p:nvSpPr>
            <p:cNvPr id="5869" name="Google Shape;5869;p10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10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10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10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10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10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10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10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104"/>
          <p:cNvGrpSpPr/>
          <p:nvPr/>
        </p:nvGrpSpPr>
        <p:grpSpPr>
          <a:xfrm>
            <a:off x="4233524" y="3538893"/>
            <a:ext cx="219890" cy="339095"/>
            <a:chOff x="5726350" y="2028150"/>
            <a:chExt cx="312300" cy="481600"/>
          </a:xfrm>
        </p:grpSpPr>
        <p:sp>
          <p:nvSpPr>
            <p:cNvPr id="5878" name="Google Shape;5878;p10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10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10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104"/>
          <p:cNvGrpSpPr/>
          <p:nvPr/>
        </p:nvGrpSpPr>
        <p:grpSpPr>
          <a:xfrm>
            <a:off x="4593715" y="3542000"/>
            <a:ext cx="332881" cy="332881"/>
            <a:chOff x="6239925" y="2032450"/>
            <a:chExt cx="472775" cy="472775"/>
          </a:xfrm>
        </p:grpSpPr>
        <p:sp>
          <p:nvSpPr>
            <p:cNvPr id="5882" name="Google Shape;5882;p10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10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4" name="Google Shape;5884;p104"/>
          <p:cNvGrpSpPr/>
          <p:nvPr/>
        </p:nvGrpSpPr>
        <p:grpSpPr>
          <a:xfrm>
            <a:off x="5042807" y="2364092"/>
            <a:ext cx="334641" cy="185425"/>
            <a:chOff x="903075" y="2730000"/>
            <a:chExt cx="475275" cy="263350"/>
          </a:xfrm>
        </p:grpSpPr>
        <p:sp>
          <p:nvSpPr>
            <p:cNvPr id="5885" name="Google Shape;5885;p10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10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10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8" name="Google Shape;5888;p104"/>
          <p:cNvGrpSpPr/>
          <p:nvPr/>
        </p:nvGrpSpPr>
        <p:grpSpPr>
          <a:xfrm>
            <a:off x="1247198" y="3538814"/>
            <a:ext cx="339253" cy="339253"/>
            <a:chOff x="1492675" y="2027925"/>
            <a:chExt cx="481825" cy="481825"/>
          </a:xfrm>
        </p:grpSpPr>
        <p:sp>
          <p:nvSpPr>
            <p:cNvPr id="5889" name="Google Shape;5889;p10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10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10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10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10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104"/>
          <p:cNvGrpSpPr/>
          <p:nvPr/>
        </p:nvGrpSpPr>
        <p:grpSpPr>
          <a:xfrm>
            <a:off x="5473575" y="2287178"/>
            <a:ext cx="339253" cy="339253"/>
            <a:chOff x="1492675" y="2620775"/>
            <a:chExt cx="481825" cy="481825"/>
          </a:xfrm>
        </p:grpSpPr>
        <p:sp>
          <p:nvSpPr>
            <p:cNvPr id="5895" name="Google Shape;5895;p10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10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7" name="Google Shape;5897;p10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8" name="Google Shape;5898;p104"/>
          <p:cNvGrpSpPr/>
          <p:nvPr/>
        </p:nvGrpSpPr>
        <p:grpSpPr>
          <a:xfrm>
            <a:off x="6297328" y="2303161"/>
            <a:ext cx="333585" cy="307287"/>
            <a:chOff x="2682350" y="2643425"/>
            <a:chExt cx="473775" cy="436425"/>
          </a:xfrm>
        </p:grpSpPr>
        <p:sp>
          <p:nvSpPr>
            <p:cNvPr id="5899" name="Google Shape;5899;p10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10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10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10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10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10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10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6" name="Google Shape;5906;p104"/>
          <p:cNvGrpSpPr/>
          <p:nvPr/>
        </p:nvGrpSpPr>
        <p:grpSpPr>
          <a:xfrm>
            <a:off x="6762818" y="2287178"/>
            <a:ext cx="238531" cy="339253"/>
            <a:chOff x="3342725" y="2620775"/>
            <a:chExt cx="338775" cy="481825"/>
          </a:xfrm>
        </p:grpSpPr>
        <p:sp>
          <p:nvSpPr>
            <p:cNvPr id="5907" name="Google Shape;5907;p10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10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10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0" name="Google Shape;5910;p104"/>
          <p:cNvGrpSpPr/>
          <p:nvPr/>
        </p:nvGrpSpPr>
        <p:grpSpPr>
          <a:xfrm>
            <a:off x="7156568" y="2287178"/>
            <a:ext cx="278296" cy="339253"/>
            <a:chOff x="3907325" y="2620775"/>
            <a:chExt cx="395250" cy="481825"/>
          </a:xfrm>
        </p:grpSpPr>
        <p:sp>
          <p:nvSpPr>
            <p:cNvPr id="5911" name="Google Shape;5911;p10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10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10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10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5" name="Google Shape;5915;p104"/>
          <p:cNvGrpSpPr/>
          <p:nvPr/>
        </p:nvGrpSpPr>
        <p:grpSpPr>
          <a:xfrm>
            <a:off x="7549755" y="2297783"/>
            <a:ext cx="339253" cy="318042"/>
            <a:chOff x="4456875" y="2635825"/>
            <a:chExt cx="481825" cy="451700"/>
          </a:xfrm>
        </p:grpSpPr>
        <p:sp>
          <p:nvSpPr>
            <p:cNvPr id="5916" name="Google Shape;5916;p10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10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10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10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10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10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104"/>
          <p:cNvGrpSpPr/>
          <p:nvPr/>
        </p:nvGrpSpPr>
        <p:grpSpPr>
          <a:xfrm>
            <a:off x="7974679" y="2297783"/>
            <a:ext cx="339253" cy="318042"/>
            <a:chOff x="5049725" y="2635825"/>
            <a:chExt cx="481825" cy="451700"/>
          </a:xfrm>
        </p:grpSpPr>
        <p:sp>
          <p:nvSpPr>
            <p:cNvPr id="5923" name="Google Shape;5923;p10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10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10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6" name="Google Shape;5926;p104"/>
          <p:cNvGrpSpPr/>
          <p:nvPr/>
        </p:nvGrpSpPr>
        <p:grpSpPr>
          <a:xfrm>
            <a:off x="2375386" y="3952243"/>
            <a:ext cx="338566" cy="338373"/>
            <a:chOff x="5643000" y="2621375"/>
            <a:chExt cx="480850" cy="480575"/>
          </a:xfrm>
        </p:grpSpPr>
        <p:sp>
          <p:nvSpPr>
            <p:cNvPr id="5927" name="Google Shape;5927;p10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10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10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10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10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10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10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104"/>
          <p:cNvGrpSpPr/>
          <p:nvPr/>
        </p:nvGrpSpPr>
        <p:grpSpPr>
          <a:xfrm>
            <a:off x="4192782" y="3951803"/>
            <a:ext cx="339359" cy="339253"/>
            <a:chOff x="6235250" y="2620775"/>
            <a:chExt cx="481975" cy="481825"/>
          </a:xfrm>
        </p:grpSpPr>
        <p:sp>
          <p:nvSpPr>
            <p:cNvPr id="5935" name="Google Shape;5935;p10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10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10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10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10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0" name="Google Shape;5940;p10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41" name="Google Shape;5941;p104"/>
          <p:cNvGrpSpPr/>
          <p:nvPr/>
        </p:nvGrpSpPr>
        <p:grpSpPr>
          <a:xfrm>
            <a:off x="5472652" y="2711317"/>
            <a:ext cx="341101" cy="339253"/>
            <a:chOff x="1535000" y="3223325"/>
            <a:chExt cx="484450" cy="481825"/>
          </a:xfrm>
        </p:grpSpPr>
        <p:sp>
          <p:nvSpPr>
            <p:cNvPr id="5942" name="Google Shape;5942;p10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10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10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104"/>
          <p:cNvGrpSpPr/>
          <p:nvPr/>
        </p:nvGrpSpPr>
        <p:grpSpPr>
          <a:xfrm>
            <a:off x="5880219" y="2746618"/>
            <a:ext cx="339253" cy="268649"/>
            <a:chOff x="2085525" y="3263750"/>
            <a:chExt cx="481825" cy="381550"/>
          </a:xfrm>
        </p:grpSpPr>
        <p:sp>
          <p:nvSpPr>
            <p:cNvPr id="5946" name="Google Shape;5946;p10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10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8" name="Google Shape;5948;p10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49" name="Google Shape;5949;p104"/>
          <p:cNvGrpSpPr/>
          <p:nvPr/>
        </p:nvGrpSpPr>
        <p:grpSpPr>
          <a:xfrm>
            <a:off x="6711982" y="2711308"/>
            <a:ext cx="340204" cy="339271"/>
            <a:chOff x="3270450" y="3213625"/>
            <a:chExt cx="483175" cy="481850"/>
          </a:xfrm>
        </p:grpSpPr>
        <p:sp>
          <p:nvSpPr>
            <p:cNvPr id="5950" name="Google Shape;5950;p10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10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2" name="Google Shape;5952;p104"/>
          <p:cNvGrpSpPr/>
          <p:nvPr/>
        </p:nvGrpSpPr>
        <p:grpSpPr>
          <a:xfrm>
            <a:off x="7211250" y="2711317"/>
            <a:ext cx="168931" cy="339253"/>
            <a:chOff x="3984950" y="3213600"/>
            <a:chExt cx="239925" cy="481825"/>
          </a:xfrm>
        </p:grpSpPr>
        <p:sp>
          <p:nvSpPr>
            <p:cNvPr id="5953" name="Google Shape;5953;p10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10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5" name="Google Shape;5955;p10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10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57" name="Google Shape;5957;p104"/>
          <p:cNvGrpSpPr/>
          <p:nvPr/>
        </p:nvGrpSpPr>
        <p:grpSpPr>
          <a:xfrm>
            <a:off x="1874281" y="3981487"/>
            <a:ext cx="355218" cy="279880"/>
            <a:chOff x="5629975" y="3255775"/>
            <a:chExt cx="504500" cy="397500"/>
          </a:xfrm>
        </p:grpSpPr>
        <p:sp>
          <p:nvSpPr>
            <p:cNvPr id="5958" name="Google Shape;5958;p10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10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10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10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10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3" name="Google Shape;5963;p104"/>
          <p:cNvGrpSpPr/>
          <p:nvPr/>
        </p:nvGrpSpPr>
        <p:grpSpPr>
          <a:xfrm>
            <a:off x="3755839" y="3981593"/>
            <a:ext cx="340256" cy="279669"/>
            <a:chOff x="6234950" y="3255925"/>
            <a:chExt cx="483250" cy="397200"/>
          </a:xfrm>
        </p:grpSpPr>
        <p:sp>
          <p:nvSpPr>
            <p:cNvPr id="5964" name="Google Shape;5964;p10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10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10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10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10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10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0" name="Google Shape;5970;p104"/>
          <p:cNvGrpSpPr/>
          <p:nvPr/>
        </p:nvGrpSpPr>
        <p:grpSpPr>
          <a:xfrm>
            <a:off x="5051107" y="3125970"/>
            <a:ext cx="318042" cy="339253"/>
            <a:chOff x="914900" y="3806450"/>
            <a:chExt cx="451700" cy="481825"/>
          </a:xfrm>
        </p:grpSpPr>
        <p:sp>
          <p:nvSpPr>
            <p:cNvPr id="5971" name="Google Shape;5971;p10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10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10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10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10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104"/>
          <p:cNvGrpSpPr/>
          <p:nvPr/>
        </p:nvGrpSpPr>
        <p:grpSpPr>
          <a:xfrm>
            <a:off x="5470028" y="3125785"/>
            <a:ext cx="346347" cy="339623"/>
            <a:chOff x="1490050" y="3805975"/>
            <a:chExt cx="491900" cy="482350"/>
          </a:xfrm>
        </p:grpSpPr>
        <p:sp>
          <p:nvSpPr>
            <p:cNvPr id="5977" name="Google Shape;5977;p10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10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10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10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104"/>
          <p:cNvGrpSpPr/>
          <p:nvPr/>
        </p:nvGrpSpPr>
        <p:grpSpPr>
          <a:xfrm>
            <a:off x="5893896" y="3125970"/>
            <a:ext cx="311899" cy="339253"/>
            <a:chOff x="2104275" y="3806450"/>
            <a:chExt cx="442975" cy="481825"/>
          </a:xfrm>
        </p:grpSpPr>
        <p:sp>
          <p:nvSpPr>
            <p:cNvPr id="5982" name="Google Shape;5982;p10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10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4" name="Google Shape;5984;p104"/>
          <p:cNvGrpSpPr/>
          <p:nvPr/>
        </p:nvGrpSpPr>
        <p:grpSpPr>
          <a:xfrm>
            <a:off x="6317413" y="3125970"/>
            <a:ext cx="293416" cy="339253"/>
            <a:chOff x="2710875" y="3806450"/>
            <a:chExt cx="416725" cy="481825"/>
          </a:xfrm>
        </p:grpSpPr>
        <p:sp>
          <p:nvSpPr>
            <p:cNvPr id="5985" name="Google Shape;5985;p10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10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7" name="Google Shape;5987;p104"/>
          <p:cNvGrpSpPr/>
          <p:nvPr/>
        </p:nvGrpSpPr>
        <p:grpSpPr>
          <a:xfrm>
            <a:off x="6712457" y="3166412"/>
            <a:ext cx="339253" cy="258369"/>
            <a:chOff x="3271200" y="3863875"/>
            <a:chExt cx="481825" cy="366950"/>
          </a:xfrm>
        </p:grpSpPr>
        <p:sp>
          <p:nvSpPr>
            <p:cNvPr id="5988" name="Google Shape;5988;p10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10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104"/>
          <p:cNvGrpSpPr/>
          <p:nvPr/>
        </p:nvGrpSpPr>
        <p:grpSpPr>
          <a:xfrm>
            <a:off x="7147952" y="3126199"/>
            <a:ext cx="295528" cy="338795"/>
            <a:chOff x="3895050" y="3806775"/>
            <a:chExt cx="419725" cy="481175"/>
          </a:xfrm>
        </p:grpSpPr>
        <p:sp>
          <p:nvSpPr>
            <p:cNvPr id="5991" name="Google Shape;5991;p10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10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104"/>
          <p:cNvGrpSpPr/>
          <p:nvPr/>
        </p:nvGrpSpPr>
        <p:grpSpPr>
          <a:xfrm>
            <a:off x="7551234" y="3125979"/>
            <a:ext cx="336296" cy="339235"/>
            <a:chOff x="4464775" y="3806475"/>
            <a:chExt cx="477625" cy="481800"/>
          </a:xfrm>
        </p:grpSpPr>
        <p:sp>
          <p:nvSpPr>
            <p:cNvPr id="5994" name="Google Shape;5994;p10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10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10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10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10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10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0" name="Google Shape;6000;p104"/>
          <p:cNvGrpSpPr/>
          <p:nvPr/>
        </p:nvGrpSpPr>
        <p:grpSpPr>
          <a:xfrm>
            <a:off x="7974679" y="3125970"/>
            <a:ext cx="339253" cy="339253"/>
            <a:chOff x="5049725" y="3806450"/>
            <a:chExt cx="481825" cy="481825"/>
          </a:xfrm>
        </p:grpSpPr>
        <p:sp>
          <p:nvSpPr>
            <p:cNvPr id="6001" name="Google Shape;6001;p10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10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10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104"/>
          <p:cNvGrpSpPr/>
          <p:nvPr/>
        </p:nvGrpSpPr>
        <p:grpSpPr>
          <a:xfrm>
            <a:off x="1461983" y="3951798"/>
            <a:ext cx="339253" cy="339253"/>
            <a:chOff x="5651375" y="3806450"/>
            <a:chExt cx="481825" cy="481825"/>
          </a:xfrm>
        </p:grpSpPr>
        <p:sp>
          <p:nvSpPr>
            <p:cNvPr id="6005" name="Google Shape;6005;p10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10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10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10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9" name="Google Shape;6009;p104"/>
          <p:cNvGrpSpPr/>
          <p:nvPr/>
        </p:nvGrpSpPr>
        <p:grpSpPr>
          <a:xfrm>
            <a:off x="3360663" y="3953787"/>
            <a:ext cx="298503" cy="335275"/>
            <a:chOff x="6264300" y="3809300"/>
            <a:chExt cx="423950" cy="476175"/>
          </a:xfrm>
        </p:grpSpPr>
        <p:sp>
          <p:nvSpPr>
            <p:cNvPr id="6010" name="Google Shape;6010;p10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10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10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104"/>
          <p:cNvGrpSpPr/>
          <p:nvPr/>
        </p:nvGrpSpPr>
        <p:grpSpPr>
          <a:xfrm>
            <a:off x="5039841" y="3538881"/>
            <a:ext cx="340573" cy="339271"/>
            <a:chOff x="898875" y="4399275"/>
            <a:chExt cx="483700" cy="481850"/>
          </a:xfrm>
        </p:grpSpPr>
        <p:sp>
          <p:nvSpPr>
            <p:cNvPr id="6014" name="Google Shape;6014;p10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10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10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10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10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10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10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10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104"/>
          <p:cNvGrpSpPr/>
          <p:nvPr/>
        </p:nvGrpSpPr>
        <p:grpSpPr>
          <a:xfrm>
            <a:off x="5473575" y="3554133"/>
            <a:ext cx="339253" cy="308765"/>
            <a:chOff x="1492675" y="4420975"/>
            <a:chExt cx="481825" cy="438525"/>
          </a:xfrm>
        </p:grpSpPr>
        <p:sp>
          <p:nvSpPr>
            <p:cNvPr id="6023" name="Google Shape;6023;p10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10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10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10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10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104"/>
          <p:cNvGrpSpPr/>
          <p:nvPr/>
        </p:nvGrpSpPr>
        <p:grpSpPr>
          <a:xfrm>
            <a:off x="5878556" y="3539558"/>
            <a:ext cx="342580" cy="337915"/>
            <a:chOff x="2084100" y="4400250"/>
            <a:chExt cx="486550" cy="479925"/>
          </a:xfrm>
        </p:grpSpPr>
        <p:sp>
          <p:nvSpPr>
            <p:cNvPr id="6029" name="Google Shape;6029;p10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10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10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10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10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10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104"/>
          <p:cNvGrpSpPr/>
          <p:nvPr/>
        </p:nvGrpSpPr>
        <p:grpSpPr>
          <a:xfrm>
            <a:off x="6315036" y="3538907"/>
            <a:ext cx="298169" cy="339218"/>
            <a:chOff x="2707950" y="4399325"/>
            <a:chExt cx="423475" cy="481775"/>
          </a:xfrm>
        </p:grpSpPr>
        <p:sp>
          <p:nvSpPr>
            <p:cNvPr id="6036" name="Google Shape;6036;p10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10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10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10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10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10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10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10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10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10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10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10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8" name="Google Shape;6048;p104"/>
          <p:cNvGrpSpPr/>
          <p:nvPr/>
        </p:nvGrpSpPr>
        <p:grpSpPr>
          <a:xfrm>
            <a:off x="6744555" y="3538881"/>
            <a:ext cx="275057" cy="339271"/>
            <a:chOff x="3330525" y="4399275"/>
            <a:chExt cx="390650" cy="481850"/>
          </a:xfrm>
        </p:grpSpPr>
        <p:sp>
          <p:nvSpPr>
            <p:cNvPr id="6049" name="Google Shape;6049;p10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10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10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10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10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10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10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6" name="Google Shape;6056;p104"/>
          <p:cNvGrpSpPr/>
          <p:nvPr/>
        </p:nvGrpSpPr>
        <p:grpSpPr>
          <a:xfrm>
            <a:off x="7169084" y="3538890"/>
            <a:ext cx="253265" cy="339253"/>
            <a:chOff x="3938800" y="4399275"/>
            <a:chExt cx="359700" cy="481825"/>
          </a:xfrm>
        </p:grpSpPr>
        <p:sp>
          <p:nvSpPr>
            <p:cNvPr id="6057" name="Google Shape;6057;p10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10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10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10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10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104"/>
          <p:cNvGrpSpPr/>
          <p:nvPr/>
        </p:nvGrpSpPr>
        <p:grpSpPr>
          <a:xfrm>
            <a:off x="7639862" y="3538890"/>
            <a:ext cx="159039" cy="339253"/>
            <a:chOff x="4584850" y="4399275"/>
            <a:chExt cx="225875" cy="481825"/>
          </a:xfrm>
        </p:grpSpPr>
        <p:sp>
          <p:nvSpPr>
            <p:cNvPr id="6063" name="Google Shape;6063;p10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10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65" name="Google Shape;6065;p10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66" name="Google Shape;6066;p104"/>
          <p:cNvGrpSpPr/>
          <p:nvPr/>
        </p:nvGrpSpPr>
        <p:grpSpPr>
          <a:xfrm>
            <a:off x="1049680" y="3951795"/>
            <a:ext cx="339253" cy="339253"/>
            <a:chOff x="5642550" y="4399275"/>
            <a:chExt cx="481825" cy="481825"/>
          </a:xfrm>
        </p:grpSpPr>
        <p:sp>
          <p:nvSpPr>
            <p:cNvPr id="6067" name="Google Shape;6067;p10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10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104"/>
          <p:cNvGrpSpPr/>
          <p:nvPr/>
        </p:nvGrpSpPr>
        <p:grpSpPr>
          <a:xfrm>
            <a:off x="2859815" y="3963703"/>
            <a:ext cx="363316" cy="315437"/>
            <a:chOff x="6218300" y="4416175"/>
            <a:chExt cx="516000" cy="448000"/>
          </a:xfrm>
        </p:grpSpPr>
        <p:sp>
          <p:nvSpPr>
            <p:cNvPr id="6070" name="Google Shape;6070;p10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10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10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3" name="Google Shape;6073;p104"/>
          <p:cNvGrpSpPr/>
          <p:nvPr/>
        </p:nvGrpSpPr>
        <p:grpSpPr>
          <a:xfrm>
            <a:off x="5918879" y="3951792"/>
            <a:ext cx="339253" cy="339253"/>
            <a:chOff x="899850" y="4992125"/>
            <a:chExt cx="481825" cy="481825"/>
          </a:xfrm>
        </p:grpSpPr>
        <p:sp>
          <p:nvSpPr>
            <p:cNvPr id="6074" name="Google Shape;6074;p10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10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10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7" name="Google Shape;6077;p104"/>
          <p:cNvGrpSpPr/>
          <p:nvPr/>
        </p:nvGrpSpPr>
        <p:grpSpPr>
          <a:xfrm>
            <a:off x="5461708" y="3951792"/>
            <a:ext cx="339253" cy="339253"/>
            <a:chOff x="1492675" y="4992125"/>
            <a:chExt cx="481825" cy="481825"/>
          </a:xfrm>
        </p:grpSpPr>
        <p:sp>
          <p:nvSpPr>
            <p:cNvPr id="6078" name="Google Shape;6078;p10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10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0" name="Google Shape;6080;p104"/>
          <p:cNvGrpSpPr/>
          <p:nvPr/>
        </p:nvGrpSpPr>
        <p:grpSpPr>
          <a:xfrm>
            <a:off x="5004462" y="3951792"/>
            <a:ext cx="339253" cy="339253"/>
            <a:chOff x="2085525" y="4992125"/>
            <a:chExt cx="481825" cy="481825"/>
          </a:xfrm>
        </p:grpSpPr>
        <p:sp>
          <p:nvSpPr>
            <p:cNvPr id="6081" name="Google Shape;6081;p10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10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3" name="Google Shape;6083;p104"/>
          <p:cNvGrpSpPr/>
          <p:nvPr/>
        </p:nvGrpSpPr>
        <p:grpSpPr>
          <a:xfrm>
            <a:off x="6833221" y="3951792"/>
            <a:ext cx="339253" cy="339253"/>
            <a:chOff x="2678350" y="4992125"/>
            <a:chExt cx="481825" cy="481825"/>
          </a:xfrm>
        </p:grpSpPr>
        <p:sp>
          <p:nvSpPr>
            <p:cNvPr id="6084" name="Google Shape;6084;p10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10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10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104"/>
          <p:cNvGrpSpPr/>
          <p:nvPr/>
        </p:nvGrpSpPr>
        <p:grpSpPr>
          <a:xfrm>
            <a:off x="4628816" y="3951792"/>
            <a:ext cx="339253" cy="339253"/>
            <a:chOff x="3271200" y="4992125"/>
            <a:chExt cx="481825" cy="481825"/>
          </a:xfrm>
        </p:grpSpPr>
        <p:sp>
          <p:nvSpPr>
            <p:cNvPr id="6088" name="Google Shape;6088;p10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10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10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104"/>
          <p:cNvGrpSpPr/>
          <p:nvPr/>
        </p:nvGrpSpPr>
        <p:grpSpPr>
          <a:xfrm>
            <a:off x="7290263" y="3952822"/>
            <a:ext cx="339411" cy="337193"/>
            <a:chOff x="3863900" y="4993625"/>
            <a:chExt cx="482050" cy="478900"/>
          </a:xfrm>
        </p:grpSpPr>
        <p:sp>
          <p:nvSpPr>
            <p:cNvPr id="6092" name="Google Shape;6092;p10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10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10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10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6" name="Google Shape;6096;p104"/>
          <p:cNvGrpSpPr/>
          <p:nvPr/>
        </p:nvGrpSpPr>
        <p:grpSpPr>
          <a:xfrm>
            <a:off x="7747437" y="3952822"/>
            <a:ext cx="339411" cy="337193"/>
            <a:chOff x="4456725" y="4993625"/>
            <a:chExt cx="482050" cy="478900"/>
          </a:xfrm>
        </p:grpSpPr>
        <p:sp>
          <p:nvSpPr>
            <p:cNvPr id="6097" name="Google Shape;6097;p10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10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10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10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1" name="Google Shape;6101;p104"/>
          <p:cNvGrpSpPr/>
          <p:nvPr/>
        </p:nvGrpSpPr>
        <p:grpSpPr>
          <a:xfrm>
            <a:off x="6376030" y="3952813"/>
            <a:ext cx="339411" cy="337211"/>
            <a:chOff x="5049575" y="4993600"/>
            <a:chExt cx="482050" cy="478925"/>
          </a:xfrm>
        </p:grpSpPr>
        <p:sp>
          <p:nvSpPr>
            <p:cNvPr id="6102" name="Google Shape;6102;p10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10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10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10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109" name="Shape 6109"/>
        <p:cNvGrpSpPr/>
        <p:nvPr/>
      </p:nvGrpSpPr>
      <p:grpSpPr>
        <a:xfrm>
          <a:off x="0" y="0"/>
          <a:ext cx="0" cy="0"/>
          <a:chOff x="0" y="0"/>
          <a:chExt cx="0" cy="0"/>
        </a:xfrm>
      </p:grpSpPr>
      <p:sp>
        <p:nvSpPr>
          <p:cNvPr id="6110" name="Google Shape;6110;p105"/>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11" name="Google Shape;6111;p105"/>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12" name="Google Shape;6112;p105"/>
          <p:cNvGrpSpPr/>
          <p:nvPr/>
        </p:nvGrpSpPr>
        <p:grpSpPr>
          <a:xfrm>
            <a:off x="876361" y="1533504"/>
            <a:ext cx="322099" cy="370529"/>
            <a:chOff x="-42971725" y="3217825"/>
            <a:chExt cx="275675" cy="317125"/>
          </a:xfrm>
        </p:grpSpPr>
        <p:sp>
          <p:nvSpPr>
            <p:cNvPr id="6113" name="Google Shape;6113;p10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0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0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105"/>
          <p:cNvGrpSpPr/>
          <p:nvPr/>
        </p:nvGrpSpPr>
        <p:grpSpPr>
          <a:xfrm>
            <a:off x="848276" y="2002160"/>
            <a:ext cx="378270" cy="337551"/>
            <a:chOff x="-42996150" y="3612600"/>
            <a:chExt cx="323750" cy="288900"/>
          </a:xfrm>
        </p:grpSpPr>
        <p:sp>
          <p:nvSpPr>
            <p:cNvPr id="6117" name="Google Shape;6117;p10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0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0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105"/>
          <p:cNvGrpSpPr/>
          <p:nvPr/>
        </p:nvGrpSpPr>
        <p:grpSpPr>
          <a:xfrm>
            <a:off x="851036" y="2411530"/>
            <a:ext cx="372749" cy="370909"/>
            <a:chOff x="-42994575" y="3950300"/>
            <a:chExt cx="319025" cy="317450"/>
          </a:xfrm>
        </p:grpSpPr>
        <p:sp>
          <p:nvSpPr>
            <p:cNvPr id="6121" name="Google Shape;6121;p10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0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0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105"/>
          <p:cNvGrpSpPr/>
          <p:nvPr/>
        </p:nvGrpSpPr>
        <p:grpSpPr>
          <a:xfrm>
            <a:off x="3004431" y="1558362"/>
            <a:ext cx="371785" cy="370879"/>
            <a:chOff x="-41111350" y="3239100"/>
            <a:chExt cx="318200" cy="317425"/>
          </a:xfrm>
        </p:grpSpPr>
        <p:sp>
          <p:nvSpPr>
            <p:cNvPr id="6125" name="Google Shape;6125;p10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0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0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0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105"/>
          <p:cNvGrpSpPr/>
          <p:nvPr/>
        </p:nvGrpSpPr>
        <p:grpSpPr>
          <a:xfrm>
            <a:off x="3000751" y="1993894"/>
            <a:ext cx="379146" cy="370967"/>
            <a:chOff x="-41117650" y="3605525"/>
            <a:chExt cx="324500" cy="317500"/>
          </a:xfrm>
        </p:grpSpPr>
        <p:sp>
          <p:nvSpPr>
            <p:cNvPr id="6130" name="Google Shape;6130;p10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0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0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3" name="Google Shape;6133;p105"/>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4" name="Google Shape;6134;p105"/>
          <p:cNvGrpSpPr/>
          <p:nvPr/>
        </p:nvGrpSpPr>
        <p:grpSpPr>
          <a:xfrm>
            <a:off x="1827005" y="2885417"/>
            <a:ext cx="216271" cy="371814"/>
            <a:chOff x="-39205300" y="3220175"/>
            <a:chExt cx="185100" cy="318225"/>
          </a:xfrm>
        </p:grpSpPr>
        <p:sp>
          <p:nvSpPr>
            <p:cNvPr id="6135" name="Google Shape;6135;p10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0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105"/>
          <p:cNvGrpSpPr/>
          <p:nvPr/>
        </p:nvGrpSpPr>
        <p:grpSpPr>
          <a:xfrm>
            <a:off x="1792533" y="3345488"/>
            <a:ext cx="300016" cy="369273"/>
            <a:chOff x="-39248625" y="3588600"/>
            <a:chExt cx="256775" cy="316050"/>
          </a:xfrm>
        </p:grpSpPr>
        <p:sp>
          <p:nvSpPr>
            <p:cNvPr id="6138" name="Google Shape;6138;p10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0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0" name="Google Shape;6140;p105"/>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05"/>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2" name="Google Shape;6142;p105"/>
          <p:cNvGrpSpPr/>
          <p:nvPr/>
        </p:nvGrpSpPr>
        <p:grpSpPr>
          <a:xfrm>
            <a:off x="1243246" y="1533504"/>
            <a:ext cx="429504" cy="370879"/>
            <a:chOff x="-42651700" y="3217825"/>
            <a:chExt cx="367600" cy="317425"/>
          </a:xfrm>
        </p:grpSpPr>
        <p:sp>
          <p:nvSpPr>
            <p:cNvPr id="6143" name="Google Shape;6143;p10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0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0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0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105"/>
          <p:cNvGrpSpPr/>
          <p:nvPr/>
        </p:nvGrpSpPr>
        <p:grpSpPr>
          <a:xfrm>
            <a:off x="1278678" y="1973154"/>
            <a:ext cx="358640" cy="363226"/>
            <a:chOff x="-42617300" y="3587775"/>
            <a:chExt cx="306950" cy="310875"/>
          </a:xfrm>
        </p:grpSpPr>
        <p:sp>
          <p:nvSpPr>
            <p:cNvPr id="6148" name="Google Shape;6148;p10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0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0" name="Google Shape;6150;p105"/>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1" name="Google Shape;6151;p105"/>
          <p:cNvGrpSpPr/>
          <p:nvPr/>
        </p:nvGrpSpPr>
        <p:grpSpPr>
          <a:xfrm>
            <a:off x="3450506" y="1557895"/>
            <a:ext cx="376926" cy="370324"/>
            <a:chOff x="-40748275" y="3238700"/>
            <a:chExt cx="322600" cy="316950"/>
          </a:xfrm>
        </p:grpSpPr>
        <p:sp>
          <p:nvSpPr>
            <p:cNvPr id="6152" name="Google Shape;6152;p10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0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0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0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0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0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105"/>
          <p:cNvGrpSpPr/>
          <p:nvPr/>
        </p:nvGrpSpPr>
        <p:grpSpPr>
          <a:xfrm>
            <a:off x="3453062" y="2025879"/>
            <a:ext cx="371814" cy="338690"/>
            <a:chOff x="-40745125" y="3632900"/>
            <a:chExt cx="318225" cy="289875"/>
          </a:xfrm>
        </p:grpSpPr>
        <p:sp>
          <p:nvSpPr>
            <p:cNvPr id="6159" name="Google Shape;6159;p10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0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0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0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0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0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0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105"/>
          <p:cNvGrpSpPr/>
          <p:nvPr/>
        </p:nvGrpSpPr>
        <p:grpSpPr>
          <a:xfrm>
            <a:off x="3457209" y="2437089"/>
            <a:ext cx="363518" cy="370178"/>
            <a:chOff x="-40742750" y="3972175"/>
            <a:chExt cx="311125" cy="316825"/>
          </a:xfrm>
        </p:grpSpPr>
        <p:sp>
          <p:nvSpPr>
            <p:cNvPr id="6167" name="Google Shape;6167;p10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0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105"/>
          <p:cNvGrpSpPr/>
          <p:nvPr/>
        </p:nvGrpSpPr>
        <p:grpSpPr>
          <a:xfrm>
            <a:off x="2239871" y="2887257"/>
            <a:ext cx="266892" cy="369974"/>
            <a:chOff x="-38860325" y="3221750"/>
            <a:chExt cx="228425" cy="316650"/>
          </a:xfrm>
        </p:grpSpPr>
        <p:sp>
          <p:nvSpPr>
            <p:cNvPr id="6170" name="Google Shape;6170;p10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0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0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0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105"/>
          <p:cNvGrpSpPr/>
          <p:nvPr/>
        </p:nvGrpSpPr>
        <p:grpSpPr>
          <a:xfrm>
            <a:off x="2190678" y="3349314"/>
            <a:ext cx="380081" cy="367111"/>
            <a:chOff x="-38905225" y="3591875"/>
            <a:chExt cx="325300" cy="314200"/>
          </a:xfrm>
        </p:grpSpPr>
        <p:sp>
          <p:nvSpPr>
            <p:cNvPr id="6175" name="Google Shape;6175;p10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0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0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8" name="Google Shape;6178;p105"/>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9" name="Google Shape;6179;p105"/>
          <p:cNvGrpSpPr/>
          <p:nvPr/>
        </p:nvGrpSpPr>
        <p:grpSpPr>
          <a:xfrm>
            <a:off x="3997427" y="3334394"/>
            <a:ext cx="290815" cy="369740"/>
            <a:chOff x="-37370925" y="3579105"/>
            <a:chExt cx="248900" cy="316450"/>
          </a:xfrm>
        </p:grpSpPr>
        <p:sp>
          <p:nvSpPr>
            <p:cNvPr id="6180" name="Google Shape;6180;p10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0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2" name="Google Shape;6182;p105"/>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05"/>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105"/>
          <p:cNvGrpSpPr/>
          <p:nvPr/>
        </p:nvGrpSpPr>
        <p:grpSpPr>
          <a:xfrm>
            <a:off x="1690803" y="2412465"/>
            <a:ext cx="371814" cy="369974"/>
            <a:chOff x="-42259725" y="3951100"/>
            <a:chExt cx="318225" cy="316650"/>
          </a:xfrm>
        </p:grpSpPr>
        <p:sp>
          <p:nvSpPr>
            <p:cNvPr id="6185" name="Google Shape;6185;p10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0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105"/>
          <p:cNvGrpSpPr/>
          <p:nvPr/>
        </p:nvGrpSpPr>
        <p:grpSpPr>
          <a:xfrm>
            <a:off x="3889164" y="1591486"/>
            <a:ext cx="370879" cy="337755"/>
            <a:chOff x="-40378075" y="3267450"/>
            <a:chExt cx="317425" cy="289075"/>
          </a:xfrm>
        </p:grpSpPr>
        <p:sp>
          <p:nvSpPr>
            <p:cNvPr id="6188" name="Google Shape;6188;p10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0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0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0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105"/>
          <p:cNvGrpSpPr/>
          <p:nvPr/>
        </p:nvGrpSpPr>
        <p:grpSpPr>
          <a:xfrm>
            <a:off x="3892830" y="1992754"/>
            <a:ext cx="363548" cy="369974"/>
            <a:chOff x="-40372575" y="3604550"/>
            <a:chExt cx="311150" cy="316650"/>
          </a:xfrm>
        </p:grpSpPr>
        <p:sp>
          <p:nvSpPr>
            <p:cNvPr id="6193" name="Google Shape;6193;p10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0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0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6" name="Google Shape;6196;p105"/>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7" name="Google Shape;6197;p105"/>
          <p:cNvGrpSpPr/>
          <p:nvPr/>
        </p:nvGrpSpPr>
        <p:grpSpPr>
          <a:xfrm>
            <a:off x="2616780" y="2885417"/>
            <a:ext cx="399038" cy="372165"/>
            <a:chOff x="-38542250" y="3220175"/>
            <a:chExt cx="341525" cy="318525"/>
          </a:xfrm>
        </p:grpSpPr>
        <p:sp>
          <p:nvSpPr>
            <p:cNvPr id="6198" name="Google Shape;6198;p10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0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0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105"/>
          <p:cNvGrpSpPr/>
          <p:nvPr/>
        </p:nvGrpSpPr>
        <p:grpSpPr>
          <a:xfrm>
            <a:off x="2638712" y="3344787"/>
            <a:ext cx="369974" cy="369068"/>
            <a:chOff x="-38537400" y="3588000"/>
            <a:chExt cx="316650" cy="315875"/>
          </a:xfrm>
        </p:grpSpPr>
        <p:sp>
          <p:nvSpPr>
            <p:cNvPr id="6202" name="Google Shape;6202;p10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0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0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0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105"/>
          <p:cNvGrpSpPr/>
          <p:nvPr/>
        </p:nvGrpSpPr>
        <p:grpSpPr>
          <a:xfrm>
            <a:off x="2637792" y="3802316"/>
            <a:ext cx="371814" cy="369974"/>
            <a:chOff x="-38538975" y="3954250"/>
            <a:chExt cx="318225" cy="316650"/>
          </a:xfrm>
        </p:grpSpPr>
        <p:sp>
          <p:nvSpPr>
            <p:cNvPr id="6207" name="Google Shape;6207;p10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0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105"/>
          <p:cNvGrpSpPr/>
          <p:nvPr/>
        </p:nvGrpSpPr>
        <p:grpSpPr>
          <a:xfrm>
            <a:off x="3955104" y="3797243"/>
            <a:ext cx="375465" cy="371814"/>
            <a:chOff x="-37385100" y="3949908"/>
            <a:chExt cx="321350" cy="318225"/>
          </a:xfrm>
        </p:grpSpPr>
        <p:sp>
          <p:nvSpPr>
            <p:cNvPr id="6210" name="Google Shape;6210;p10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0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105"/>
          <p:cNvGrpSpPr/>
          <p:nvPr/>
        </p:nvGrpSpPr>
        <p:grpSpPr>
          <a:xfrm>
            <a:off x="2130763" y="1532803"/>
            <a:ext cx="370909" cy="370675"/>
            <a:chOff x="-41895050" y="3217225"/>
            <a:chExt cx="317450" cy="317250"/>
          </a:xfrm>
        </p:grpSpPr>
        <p:sp>
          <p:nvSpPr>
            <p:cNvPr id="6213" name="Google Shape;6213;p10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0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0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0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0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105"/>
          <p:cNvGrpSpPr/>
          <p:nvPr/>
        </p:nvGrpSpPr>
        <p:grpSpPr>
          <a:xfrm>
            <a:off x="2130310" y="1969737"/>
            <a:ext cx="371814" cy="369974"/>
            <a:chOff x="-41893475" y="3584850"/>
            <a:chExt cx="318225" cy="316650"/>
          </a:xfrm>
        </p:grpSpPr>
        <p:sp>
          <p:nvSpPr>
            <p:cNvPr id="6219" name="Google Shape;6219;p10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0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0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0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3" name="Google Shape;6223;p105"/>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05"/>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5" name="Google Shape;6225;p105"/>
          <p:cNvGrpSpPr/>
          <p:nvPr/>
        </p:nvGrpSpPr>
        <p:grpSpPr>
          <a:xfrm>
            <a:off x="900338" y="3365029"/>
            <a:ext cx="337522" cy="370909"/>
            <a:chOff x="-39998250" y="3605325"/>
            <a:chExt cx="288875" cy="317450"/>
          </a:xfrm>
        </p:grpSpPr>
        <p:sp>
          <p:nvSpPr>
            <p:cNvPr id="6226" name="Google Shape;6226;p10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0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105"/>
          <p:cNvGrpSpPr/>
          <p:nvPr/>
        </p:nvGrpSpPr>
        <p:grpSpPr>
          <a:xfrm>
            <a:off x="884112" y="3823493"/>
            <a:ext cx="369974" cy="369945"/>
            <a:chOff x="-40011050" y="3972375"/>
            <a:chExt cx="316650" cy="316625"/>
          </a:xfrm>
        </p:grpSpPr>
        <p:sp>
          <p:nvSpPr>
            <p:cNvPr id="6229" name="Google Shape;6229;p10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0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105"/>
          <p:cNvGrpSpPr/>
          <p:nvPr/>
        </p:nvGrpSpPr>
        <p:grpSpPr>
          <a:xfrm>
            <a:off x="3116043" y="2888192"/>
            <a:ext cx="266921" cy="369039"/>
            <a:chOff x="-38129425" y="3222550"/>
            <a:chExt cx="228450" cy="315850"/>
          </a:xfrm>
        </p:grpSpPr>
        <p:sp>
          <p:nvSpPr>
            <p:cNvPr id="6232" name="Google Shape;6232;p10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0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105"/>
          <p:cNvGrpSpPr/>
          <p:nvPr/>
        </p:nvGrpSpPr>
        <p:grpSpPr>
          <a:xfrm>
            <a:off x="3071012" y="3344787"/>
            <a:ext cx="371785" cy="369974"/>
            <a:chOff x="-38172725" y="3588000"/>
            <a:chExt cx="318200" cy="316650"/>
          </a:xfrm>
        </p:grpSpPr>
        <p:sp>
          <p:nvSpPr>
            <p:cNvPr id="6235" name="Google Shape;6235;p10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0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0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0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0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0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0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0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105"/>
          <p:cNvGrpSpPr/>
          <p:nvPr/>
        </p:nvGrpSpPr>
        <p:grpSpPr>
          <a:xfrm>
            <a:off x="3146914" y="3803222"/>
            <a:ext cx="219981" cy="369974"/>
            <a:chOff x="-38109725" y="3955025"/>
            <a:chExt cx="188275" cy="316650"/>
          </a:xfrm>
        </p:grpSpPr>
        <p:sp>
          <p:nvSpPr>
            <p:cNvPr id="6244" name="Google Shape;6244;p10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0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6" name="Google Shape;6246;p105"/>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105"/>
          <p:cNvGrpSpPr/>
          <p:nvPr/>
        </p:nvGrpSpPr>
        <p:grpSpPr>
          <a:xfrm>
            <a:off x="2562313" y="1534643"/>
            <a:ext cx="373654" cy="369068"/>
            <a:chOff x="-41530375" y="3218800"/>
            <a:chExt cx="319800" cy="315875"/>
          </a:xfrm>
        </p:grpSpPr>
        <p:sp>
          <p:nvSpPr>
            <p:cNvPr id="6248" name="Google Shape;6248;p10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0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105"/>
          <p:cNvGrpSpPr/>
          <p:nvPr/>
        </p:nvGrpSpPr>
        <p:grpSpPr>
          <a:xfrm>
            <a:off x="2564607" y="2049801"/>
            <a:ext cx="369068" cy="289004"/>
            <a:chOff x="-41526450" y="3653375"/>
            <a:chExt cx="315875" cy="247350"/>
          </a:xfrm>
        </p:grpSpPr>
        <p:sp>
          <p:nvSpPr>
            <p:cNvPr id="6251" name="Google Shape;6251;p10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0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105"/>
          <p:cNvGrpSpPr/>
          <p:nvPr/>
        </p:nvGrpSpPr>
        <p:grpSpPr>
          <a:xfrm>
            <a:off x="2565994" y="2412465"/>
            <a:ext cx="366293" cy="369974"/>
            <a:chOff x="-41526450" y="3951100"/>
            <a:chExt cx="313500" cy="316650"/>
          </a:xfrm>
        </p:grpSpPr>
        <p:sp>
          <p:nvSpPr>
            <p:cNvPr id="6254" name="Google Shape;6254;p10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0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0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105"/>
          <p:cNvGrpSpPr/>
          <p:nvPr/>
        </p:nvGrpSpPr>
        <p:grpSpPr>
          <a:xfrm>
            <a:off x="1331249" y="2906594"/>
            <a:ext cx="339595" cy="371814"/>
            <a:chOff x="-39625900" y="3238300"/>
            <a:chExt cx="290650" cy="318225"/>
          </a:xfrm>
        </p:grpSpPr>
        <p:sp>
          <p:nvSpPr>
            <p:cNvPr id="6258" name="Google Shape;6258;p10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0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0" name="Google Shape;6260;p105"/>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1" name="Google Shape;6261;p105"/>
          <p:cNvGrpSpPr/>
          <p:nvPr/>
        </p:nvGrpSpPr>
        <p:grpSpPr>
          <a:xfrm>
            <a:off x="1325300" y="3823055"/>
            <a:ext cx="366293" cy="370441"/>
            <a:chOff x="-39647175" y="3972000"/>
            <a:chExt cx="313500" cy="317050"/>
          </a:xfrm>
        </p:grpSpPr>
        <p:sp>
          <p:nvSpPr>
            <p:cNvPr id="6262" name="Google Shape;6262;p10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0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0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105"/>
          <p:cNvGrpSpPr/>
          <p:nvPr/>
        </p:nvGrpSpPr>
        <p:grpSpPr>
          <a:xfrm>
            <a:off x="3494427" y="2887053"/>
            <a:ext cx="375495" cy="370879"/>
            <a:chOff x="-37808850" y="3221575"/>
            <a:chExt cx="321375" cy="317425"/>
          </a:xfrm>
        </p:grpSpPr>
        <p:sp>
          <p:nvSpPr>
            <p:cNvPr id="6266" name="Google Shape;6266;p10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0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105"/>
          <p:cNvGrpSpPr/>
          <p:nvPr/>
        </p:nvGrpSpPr>
        <p:grpSpPr>
          <a:xfrm>
            <a:off x="3503201" y="3409084"/>
            <a:ext cx="372749" cy="241158"/>
            <a:chOff x="-37806500" y="3643030"/>
            <a:chExt cx="319025" cy="206400"/>
          </a:xfrm>
        </p:grpSpPr>
        <p:sp>
          <p:nvSpPr>
            <p:cNvPr id="6269" name="Google Shape;6269;p10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0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105"/>
          <p:cNvGrpSpPr/>
          <p:nvPr/>
        </p:nvGrpSpPr>
        <p:grpSpPr>
          <a:xfrm>
            <a:off x="3505508" y="3801381"/>
            <a:ext cx="368134" cy="371814"/>
            <a:chOff x="-37804925" y="3953450"/>
            <a:chExt cx="315075" cy="318225"/>
          </a:xfrm>
        </p:grpSpPr>
        <p:sp>
          <p:nvSpPr>
            <p:cNvPr id="6272" name="Google Shape;6272;p10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0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0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5" name="Google Shape;6275;p105"/>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6" name="Google Shape;6276;p105"/>
          <p:cNvGrpSpPr/>
          <p:nvPr/>
        </p:nvGrpSpPr>
        <p:grpSpPr>
          <a:xfrm>
            <a:off x="4860977" y="1553988"/>
            <a:ext cx="355663" cy="308725"/>
            <a:chOff x="-28462125" y="3199700"/>
            <a:chExt cx="298550" cy="259150"/>
          </a:xfrm>
        </p:grpSpPr>
        <p:sp>
          <p:nvSpPr>
            <p:cNvPr id="6277" name="Google Shape;6277;p10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0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0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105"/>
          <p:cNvGrpSpPr/>
          <p:nvPr/>
        </p:nvGrpSpPr>
        <p:grpSpPr>
          <a:xfrm>
            <a:off x="4861930" y="1988678"/>
            <a:ext cx="353757" cy="352833"/>
            <a:chOff x="-28461325" y="3545475"/>
            <a:chExt cx="296950" cy="296175"/>
          </a:xfrm>
        </p:grpSpPr>
        <p:sp>
          <p:nvSpPr>
            <p:cNvPr id="6281" name="Google Shape;6281;p10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0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0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0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0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0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105"/>
          <p:cNvGrpSpPr/>
          <p:nvPr/>
        </p:nvGrpSpPr>
        <p:grpSpPr>
          <a:xfrm>
            <a:off x="4858162" y="2438722"/>
            <a:ext cx="361292" cy="352803"/>
            <a:chOff x="-28463700" y="3914875"/>
            <a:chExt cx="303275" cy="296150"/>
          </a:xfrm>
        </p:grpSpPr>
        <p:sp>
          <p:nvSpPr>
            <p:cNvPr id="6288" name="Google Shape;6288;p10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0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105"/>
          <p:cNvGrpSpPr/>
          <p:nvPr/>
        </p:nvGrpSpPr>
        <p:grpSpPr>
          <a:xfrm>
            <a:off x="7092947" y="1594805"/>
            <a:ext cx="351880" cy="227092"/>
            <a:chOff x="-26573400" y="3224125"/>
            <a:chExt cx="295375" cy="190625"/>
          </a:xfrm>
        </p:grpSpPr>
        <p:sp>
          <p:nvSpPr>
            <p:cNvPr id="6291" name="Google Shape;6291;p10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0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105"/>
          <p:cNvGrpSpPr/>
          <p:nvPr/>
        </p:nvGrpSpPr>
        <p:grpSpPr>
          <a:xfrm>
            <a:off x="7092947" y="1989140"/>
            <a:ext cx="351880" cy="351910"/>
            <a:chOff x="-26573400" y="3546250"/>
            <a:chExt cx="295375" cy="295400"/>
          </a:xfrm>
        </p:grpSpPr>
        <p:sp>
          <p:nvSpPr>
            <p:cNvPr id="6294" name="Google Shape;6294;p10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0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0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0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0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105"/>
          <p:cNvGrpSpPr/>
          <p:nvPr/>
        </p:nvGrpSpPr>
        <p:grpSpPr>
          <a:xfrm>
            <a:off x="7081228" y="2439049"/>
            <a:ext cx="375319" cy="352148"/>
            <a:chOff x="-26583625" y="3917025"/>
            <a:chExt cx="315050" cy="295600"/>
          </a:xfrm>
        </p:grpSpPr>
        <p:sp>
          <p:nvSpPr>
            <p:cNvPr id="6300" name="Google Shape;6300;p10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0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0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0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4" name="Google Shape;6304;p105"/>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5" name="Google Shape;6305;p105"/>
          <p:cNvGrpSpPr/>
          <p:nvPr/>
        </p:nvGrpSpPr>
        <p:grpSpPr>
          <a:xfrm>
            <a:off x="5779742" y="3398079"/>
            <a:ext cx="289039" cy="352833"/>
            <a:chOff x="-24694925" y="3518700"/>
            <a:chExt cx="242625" cy="296175"/>
          </a:xfrm>
        </p:grpSpPr>
        <p:sp>
          <p:nvSpPr>
            <p:cNvPr id="6306" name="Google Shape;6306;p10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0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0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0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105"/>
          <p:cNvGrpSpPr/>
          <p:nvPr/>
        </p:nvGrpSpPr>
        <p:grpSpPr>
          <a:xfrm>
            <a:off x="5779280" y="3848107"/>
            <a:ext cx="289962" cy="352833"/>
            <a:chOff x="-24709100" y="3888875"/>
            <a:chExt cx="243400" cy="296175"/>
          </a:xfrm>
        </p:grpSpPr>
        <p:sp>
          <p:nvSpPr>
            <p:cNvPr id="6311" name="Google Shape;6311;p10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0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0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105"/>
          <p:cNvGrpSpPr/>
          <p:nvPr/>
        </p:nvGrpSpPr>
        <p:grpSpPr>
          <a:xfrm>
            <a:off x="7979280" y="2920770"/>
            <a:ext cx="356556" cy="349557"/>
            <a:chOff x="-22863675" y="3131775"/>
            <a:chExt cx="299300" cy="293425"/>
          </a:xfrm>
        </p:grpSpPr>
        <p:sp>
          <p:nvSpPr>
            <p:cNvPr id="6315" name="Google Shape;6315;p10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0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0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105"/>
          <p:cNvGrpSpPr/>
          <p:nvPr/>
        </p:nvGrpSpPr>
        <p:grpSpPr>
          <a:xfrm>
            <a:off x="5322144" y="1531949"/>
            <a:ext cx="310602" cy="352803"/>
            <a:chOff x="-28069875" y="3175300"/>
            <a:chExt cx="260725" cy="296150"/>
          </a:xfrm>
        </p:grpSpPr>
        <p:sp>
          <p:nvSpPr>
            <p:cNvPr id="6319" name="Google Shape;6319;p10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0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0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0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0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0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0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0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0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8" name="Google Shape;6328;p105"/>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105"/>
          <p:cNvGrpSpPr/>
          <p:nvPr/>
        </p:nvGrpSpPr>
        <p:grpSpPr>
          <a:xfrm>
            <a:off x="5363423" y="2439183"/>
            <a:ext cx="228045" cy="351880"/>
            <a:chOff x="-28032075" y="3916450"/>
            <a:chExt cx="191425" cy="295375"/>
          </a:xfrm>
        </p:grpSpPr>
        <p:sp>
          <p:nvSpPr>
            <p:cNvPr id="6330" name="Google Shape;6330;p10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0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0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105"/>
          <p:cNvGrpSpPr/>
          <p:nvPr/>
        </p:nvGrpSpPr>
        <p:grpSpPr>
          <a:xfrm>
            <a:off x="7528769" y="1531934"/>
            <a:ext cx="352833" cy="352833"/>
            <a:chOff x="-26201650" y="3176075"/>
            <a:chExt cx="296175" cy="296175"/>
          </a:xfrm>
        </p:grpSpPr>
        <p:sp>
          <p:nvSpPr>
            <p:cNvPr id="6334" name="Google Shape;6334;p10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0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105"/>
          <p:cNvGrpSpPr/>
          <p:nvPr/>
        </p:nvGrpSpPr>
        <p:grpSpPr>
          <a:xfrm>
            <a:off x="7528293" y="1989155"/>
            <a:ext cx="353786" cy="351880"/>
            <a:chOff x="-26204800" y="3547050"/>
            <a:chExt cx="296975" cy="295375"/>
          </a:xfrm>
        </p:grpSpPr>
        <p:sp>
          <p:nvSpPr>
            <p:cNvPr id="6337" name="Google Shape;6337;p10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0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9" name="Google Shape;6339;p105"/>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0" name="Google Shape;6340;p105"/>
          <p:cNvGrpSpPr/>
          <p:nvPr/>
        </p:nvGrpSpPr>
        <p:grpSpPr>
          <a:xfrm>
            <a:off x="6199548" y="2919133"/>
            <a:ext cx="345328" cy="352833"/>
            <a:chOff x="-24353875" y="3147725"/>
            <a:chExt cx="289875" cy="296175"/>
          </a:xfrm>
        </p:grpSpPr>
        <p:sp>
          <p:nvSpPr>
            <p:cNvPr id="6341" name="Google Shape;6341;p10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0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105"/>
          <p:cNvGrpSpPr/>
          <p:nvPr/>
        </p:nvGrpSpPr>
        <p:grpSpPr>
          <a:xfrm>
            <a:off x="6207530" y="3398540"/>
            <a:ext cx="329365" cy="351910"/>
            <a:chOff x="-24344425" y="3519475"/>
            <a:chExt cx="276475" cy="295400"/>
          </a:xfrm>
        </p:grpSpPr>
        <p:sp>
          <p:nvSpPr>
            <p:cNvPr id="6344" name="Google Shape;6344;p10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0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105"/>
          <p:cNvGrpSpPr/>
          <p:nvPr/>
        </p:nvGrpSpPr>
        <p:grpSpPr>
          <a:xfrm>
            <a:off x="6197210" y="3850460"/>
            <a:ext cx="350004" cy="348128"/>
            <a:chOff x="-24353075" y="3891250"/>
            <a:chExt cx="293800" cy="292225"/>
          </a:xfrm>
        </p:grpSpPr>
        <p:sp>
          <p:nvSpPr>
            <p:cNvPr id="6347" name="Google Shape;6347;p10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0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105"/>
          <p:cNvGrpSpPr/>
          <p:nvPr/>
        </p:nvGrpSpPr>
        <p:grpSpPr>
          <a:xfrm>
            <a:off x="7980681" y="3398763"/>
            <a:ext cx="353757" cy="351463"/>
            <a:chOff x="-22845575" y="3504075"/>
            <a:chExt cx="296950" cy="295025"/>
          </a:xfrm>
        </p:grpSpPr>
        <p:sp>
          <p:nvSpPr>
            <p:cNvPr id="6350" name="Google Shape;6350;p10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0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105"/>
          <p:cNvGrpSpPr/>
          <p:nvPr/>
        </p:nvGrpSpPr>
        <p:grpSpPr>
          <a:xfrm>
            <a:off x="5773862" y="1532411"/>
            <a:ext cx="299344" cy="351880"/>
            <a:chOff x="-27691025" y="3175300"/>
            <a:chExt cx="251275" cy="295375"/>
          </a:xfrm>
        </p:grpSpPr>
        <p:sp>
          <p:nvSpPr>
            <p:cNvPr id="6353" name="Google Shape;6353;p10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0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0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0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105"/>
          <p:cNvGrpSpPr/>
          <p:nvPr/>
        </p:nvGrpSpPr>
        <p:grpSpPr>
          <a:xfrm>
            <a:off x="5746179" y="2051087"/>
            <a:ext cx="354710" cy="228015"/>
            <a:chOff x="-27721750" y="3598250"/>
            <a:chExt cx="297750" cy="191400"/>
          </a:xfrm>
        </p:grpSpPr>
        <p:sp>
          <p:nvSpPr>
            <p:cNvPr id="6358" name="Google Shape;6358;p10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0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105"/>
          <p:cNvGrpSpPr/>
          <p:nvPr/>
        </p:nvGrpSpPr>
        <p:grpSpPr>
          <a:xfrm>
            <a:off x="5747579" y="2444633"/>
            <a:ext cx="351910" cy="340980"/>
            <a:chOff x="-27719400" y="3925600"/>
            <a:chExt cx="295400" cy="286225"/>
          </a:xfrm>
        </p:grpSpPr>
        <p:sp>
          <p:nvSpPr>
            <p:cNvPr id="6361" name="Google Shape;6361;p10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0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105"/>
          <p:cNvGrpSpPr/>
          <p:nvPr/>
        </p:nvGrpSpPr>
        <p:grpSpPr>
          <a:xfrm>
            <a:off x="7968851" y="1531473"/>
            <a:ext cx="353757" cy="353757"/>
            <a:chOff x="-25834600" y="3176875"/>
            <a:chExt cx="296950" cy="296950"/>
          </a:xfrm>
        </p:grpSpPr>
        <p:sp>
          <p:nvSpPr>
            <p:cNvPr id="6364" name="Google Shape;6364;p10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0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0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0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0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105"/>
          <p:cNvGrpSpPr/>
          <p:nvPr/>
        </p:nvGrpSpPr>
        <p:grpSpPr>
          <a:xfrm>
            <a:off x="7968851" y="1999474"/>
            <a:ext cx="353757" cy="331241"/>
            <a:chOff x="-25834600" y="3564375"/>
            <a:chExt cx="296950" cy="278050"/>
          </a:xfrm>
        </p:grpSpPr>
        <p:sp>
          <p:nvSpPr>
            <p:cNvPr id="6370" name="Google Shape;6370;p10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0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0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0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0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0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0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0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105"/>
          <p:cNvGrpSpPr/>
          <p:nvPr/>
        </p:nvGrpSpPr>
        <p:grpSpPr>
          <a:xfrm>
            <a:off x="7966974" y="2438826"/>
            <a:ext cx="357509" cy="352595"/>
            <a:chOff x="-25834600" y="3915850"/>
            <a:chExt cx="300100" cy="295975"/>
          </a:xfrm>
        </p:grpSpPr>
        <p:sp>
          <p:nvSpPr>
            <p:cNvPr id="6379" name="Google Shape;6379;p10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0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0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105"/>
          <p:cNvGrpSpPr/>
          <p:nvPr/>
        </p:nvGrpSpPr>
        <p:grpSpPr>
          <a:xfrm>
            <a:off x="6702402" y="2920056"/>
            <a:ext cx="228968" cy="350987"/>
            <a:chOff x="-23930925" y="3149300"/>
            <a:chExt cx="192200" cy="294625"/>
          </a:xfrm>
        </p:grpSpPr>
        <p:sp>
          <p:nvSpPr>
            <p:cNvPr id="6383" name="Google Shape;6383;p10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0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0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0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105"/>
          <p:cNvGrpSpPr/>
          <p:nvPr/>
        </p:nvGrpSpPr>
        <p:grpSpPr>
          <a:xfrm>
            <a:off x="6659232" y="3398540"/>
            <a:ext cx="315307" cy="351910"/>
            <a:chOff x="-23962425" y="3519475"/>
            <a:chExt cx="264675" cy="295400"/>
          </a:xfrm>
        </p:grpSpPr>
        <p:sp>
          <p:nvSpPr>
            <p:cNvPr id="6388" name="Google Shape;6388;p10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0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0" name="Google Shape;6390;p105"/>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1" name="Google Shape;6391;p105"/>
          <p:cNvGrpSpPr/>
          <p:nvPr/>
        </p:nvGrpSpPr>
        <p:grpSpPr>
          <a:xfrm>
            <a:off x="8037908" y="3848584"/>
            <a:ext cx="239302" cy="351880"/>
            <a:chOff x="-22788075" y="3904625"/>
            <a:chExt cx="200875" cy="295375"/>
          </a:xfrm>
        </p:grpSpPr>
        <p:sp>
          <p:nvSpPr>
            <p:cNvPr id="6392" name="Google Shape;6392;p10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0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0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0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105"/>
          <p:cNvGrpSpPr/>
          <p:nvPr/>
        </p:nvGrpSpPr>
        <p:grpSpPr>
          <a:xfrm>
            <a:off x="6193206" y="1531949"/>
            <a:ext cx="354710" cy="352803"/>
            <a:chOff x="-27351575" y="3175300"/>
            <a:chExt cx="297750" cy="296150"/>
          </a:xfrm>
        </p:grpSpPr>
        <p:sp>
          <p:nvSpPr>
            <p:cNvPr id="6397" name="Google Shape;6397;p10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0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0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0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105"/>
          <p:cNvGrpSpPr/>
          <p:nvPr/>
        </p:nvGrpSpPr>
        <p:grpSpPr>
          <a:xfrm>
            <a:off x="6235914" y="1988559"/>
            <a:ext cx="269293" cy="353072"/>
            <a:chOff x="-27313750" y="3545275"/>
            <a:chExt cx="226050" cy="296375"/>
          </a:xfrm>
        </p:grpSpPr>
        <p:sp>
          <p:nvSpPr>
            <p:cNvPr id="6402" name="Google Shape;6402;p10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0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0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105"/>
          <p:cNvGrpSpPr/>
          <p:nvPr/>
        </p:nvGrpSpPr>
        <p:grpSpPr>
          <a:xfrm>
            <a:off x="6193206" y="2436830"/>
            <a:ext cx="354710" cy="356586"/>
            <a:chOff x="-27351575" y="3915650"/>
            <a:chExt cx="297750" cy="299325"/>
          </a:xfrm>
        </p:grpSpPr>
        <p:sp>
          <p:nvSpPr>
            <p:cNvPr id="6406" name="Google Shape;6406;p10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0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105"/>
          <p:cNvGrpSpPr/>
          <p:nvPr/>
        </p:nvGrpSpPr>
        <p:grpSpPr>
          <a:xfrm>
            <a:off x="4880696" y="2919029"/>
            <a:ext cx="319060" cy="353042"/>
            <a:chOff x="-25445525" y="3175900"/>
            <a:chExt cx="267825" cy="296350"/>
          </a:xfrm>
        </p:grpSpPr>
        <p:sp>
          <p:nvSpPr>
            <p:cNvPr id="6409" name="Google Shape;6409;p10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0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0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105"/>
          <p:cNvGrpSpPr/>
          <p:nvPr/>
        </p:nvGrpSpPr>
        <p:grpSpPr>
          <a:xfrm>
            <a:off x="4862410" y="3409352"/>
            <a:ext cx="355633" cy="330288"/>
            <a:chOff x="-25465200" y="3565175"/>
            <a:chExt cx="298525" cy="277250"/>
          </a:xfrm>
        </p:grpSpPr>
        <p:sp>
          <p:nvSpPr>
            <p:cNvPr id="6413" name="Google Shape;6413;p10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0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105"/>
          <p:cNvGrpSpPr/>
          <p:nvPr/>
        </p:nvGrpSpPr>
        <p:grpSpPr>
          <a:xfrm>
            <a:off x="4861948" y="3848882"/>
            <a:ext cx="356556" cy="351285"/>
            <a:chOff x="-25465200" y="3916150"/>
            <a:chExt cx="299300" cy="294875"/>
          </a:xfrm>
        </p:grpSpPr>
        <p:sp>
          <p:nvSpPr>
            <p:cNvPr id="6416" name="Google Shape;6416;p10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0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105"/>
          <p:cNvGrpSpPr/>
          <p:nvPr/>
        </p:nvGrpSpPr>
        <p:grpSpPr>
          <a:xfrm>
            <a:off x="7089388" y="2919148"/>
            <a:ext cx="351880" cy="352803"/>
            <a:chOff x="-23615075" y="3148525"/>
            <a:chExt cx="295375" cy="296150"/>
          </a:xfrm>
        </p:grpSpPr>
        <p:sp>
          <p:nvSpPr>
            <p:cNvPr id="6419" name="Google Shape;6419;p10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0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0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0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3" name="Google Shape;6423;p105"/>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4" name="Google Shape;6424;p105"/>
          <p:cNvGrpSpPr/>
          <p:nvPr/>
        </p:nvGrpSpPr>
        <p:grpSpPr>
          <a:xfrm>
            <a:off x="7088911" y="3858427"/>
            <a:ext cx="352833" cy="332194"/>
            <a:chOff x="-23615075" y="3906200"/>
            <a:chExt cx="296175" cy="278850"/>
          </a:xfrm>
        </p:grpSpPr>
        <p:sp>
          <p:nvSpPr>
            <p:cNvPr id="6425" name="Google Shape;6425;p10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0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0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8" name="Google Shape;6428;p105"/>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9" name="Google Shape;6429;p105"/>
          <p:cNvGrpSpPr/>
          <p:nvPr/>
        </p:nvGrpSpPr>
        <p:grpSpPr>
          <a:xfrm>
            <a:off x="6637880" y="1532068"/>
            <a:ext cx="353757" cy="352565"/>
            <a:chOff x="-26980600" y="3175500"/>
            <a:chExt cx="296950" cy="295950"/>
          </a:xfrm>
        </p:grpSpPr>
        <p:sp>
          <p:nvSpPr>
            <p:cNvPr id="6430" name="Google Shape;6430;p10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0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0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3" name="Google Shape;6433;p105"/>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4" name="Google Shape;6434;p105"/>
          <p:cNvGrpSpPr/>
          <p:nvPr/>
        </p:nvGrpSpPr>
        <p:grpSpPr>
          <a:xfrm>
            <a:off x="6638357" y="2470604"/>
            <a:ext cx="352803" cy="289039"/>
            <a:chOff x="-26981375" y="3951875"/>
            <a:chExt cx="296150" cy="242625"/>
          </a:xfrm>
        </p:grpSpPr>
        <p:sp>
          <p:nvSpPr>
            <p:cNvPr id="6435" name="Google Shape;6435;p10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0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0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105"/>
          <p:cNvGrpSpPr/>
          <p:nvPr/>
        </p:nvGrpSpPr>
        <p:grpSpPr>
          <a:xfrm>
            <a:off x="5303399" y="2918195"/>
            <a:ext cx="351910" cy="354710"/>
            <a:chOff x="-25094250" y="3176075"/>
            <a:chExt cx="295400" cy="297750"/>
          </a:xfrm>
        </p:grpSpPr>
        <p:sp>
          <p:nvSpPr>
            <p:cNvPr id="6439" name="Google Shape;6439;p10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0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0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105"/>
          <p:cNvGrpSpPr/>
          <p:nvPr/>
        </p:nvGrpSpPr>
        <p:grpSpPr>
          <a:xfrm>
            <a:off x="5303399" y="3398556"/>
            <a:ext cx="351910" cy="351880"/>
            <a:chOff x="-25094250" y="3547050"/>
            <a:chExt cx="295400" cy="295375"/>
          </a:xfrm>
        </p:grpSpPr>
        <p:sp>
          <p:nvSpPr>
            <p:cNvPr id="6443" name="Google Shape;6443;p10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0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0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0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0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8" name="Google Shape;6448;p105"/>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9" name="Google Shape;6449;p105"/>
          <p:cNvGrpSpPr/>
          <p:nvPr/>
        </p:nvGrpSpPr>
        <p:grpSpPr>
          <a:xfrm>
            <a:off x="7535476" y="2919148"/>
            <a:ext cx="352803" cy="352803"/>
            <a:chOff x="-23245675" y="3148525"/>
            <a:chExt cx="296150" cy="296150"/>
          </a:xfrm>
        </p:grpSpPr>
        <p:sp>
          <p:nvSpPr>
            <p:cNvPr id="6450" name="Google Shape;6450;p10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0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0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3" name="Google Shape;6453;p105"/>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4" name="Google Shape;6454;p105"/>
          <p:cNvGrpSpPr/>
          <p:nvPr/>
        </p:nvGrpSpPr>
        <p:grpSpPr>
          <a:xfrm>
            <a:off x="7535938" y="3848122"/>
            <a:ext cx="351880" cy="352803"/>
            <a:chOff x="-23244900" y="3888100"/>
            <a:chExt cx="295375" cy="296150"/>
          </a:xfrm>
        </p:grpSpPr>
        <p:sp>
          <p:nvSpPr>
            <p:cNvPr id="6455" name="Google Shape;6455;p10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0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0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0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0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0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0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0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0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0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0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6" name="Google Shape;6466;p105"/>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70" name="Shape 6470"/>
        <p:cNvGrpSpPr/>
        <p:nvPr/>
      </p:nvGrpSpPr>
      <p:grpSpPr>
        <a:xfrm>
          <a:off x="0" y="0"/>
          <a:ext cx="0" cy="0"/>
          <a:chOff x="0" y="0"/>
          <a:chExt cx="0" cy="0"/>
        </a:xfrm>
      </p:grpSpPr>
      <p:sp>
        <p:nvSpPr>
          <p:cNvPr id="6471" name="Google Shape;6471;p106"/>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72" name="Google Shape;6472;p106"/>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73" name="Google Shape;6473;p106"/>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4" name="Google Shape;6474;p106"/>
          <p:cNvGrpSpPr/>
          <p:nvPr/>
        </p:nvGrpSpPr>
        <p:grpSpPr>
          <a:xfrm>
            <a:off x="850004" y="1975418"/>
            <a:ext cx="367261" cy="367261"/>
            <a:chOff x="-65145700" y="3727425"/>
            <a:chExt cx="317425" cy="317425"/>
          </a:xfrm>
        </p:grpSpPr>
        <p:sp>
          <p:nvSpPr>
            <p:cNvPr id="6475" name="Google Shape;6475;p10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0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106"/>
          <p:cNvGrpSpPr/>
          <p:nvPr/>
        </p:nvGrpSpPr>
        <p:grpSpPr>
          <a:xfrm>
            <a:off x="853201" y="2404333"/>
            <a:ext cx="360868" cy="367261"/>
            <a:chOff x="-65144125" y="4094450"/>
            <a:chExt cx="311900" cy="317425"/>
          </a:xfrm>
        </p:grpSpPr>
        <p:sp>
          <p:nvSpPr>
            <p:cNvPr id="6478" name="Google Shape;6478;p10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0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0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1" name="Google Shape;6481;p106"/>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2" name="Google Shape;6482;p106"/>
          <p:cNvGrpSpPr/>
          <p:nvPr/>
        </p:nvGrpSpPr>
        <p:grpSpPr>
          <a:xfrm>
            <a:off x="3056770" y="1975028"/>
            <a:ext cx="370645" cy="368042"/>
            <a:chOff x="-63250675" y="3744075"/>
            <a:chExt cx="320350" cy="318100"/>
          </a:xfrm>
        </p:grpSpPr>
        <p:sp>
          <p:nvSpPr>
            <p:cNvPr id="6483" name="Google Shape;6483;p10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0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0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106"/>
          <p:cNvGrpSpPr/>
          <p:nvPr/>
        </p:nvGrpSpPr>
        <p:grpSpPr>
          <a:xfrm>
            <a:off x="3058462" y="2404333"/>
            <a:ext cx="367261" cy="367261"/>
            <a:chOff x="-63250675" y="4110200"/>
            <a:chExt cx="317425" cy="317425"/>
          </a:xfrm>
        </p:grpSpPr>
        <p:sp>
          <p:nvSpPr>
            <p:cNvPr id="6487" name="Google Shape;6487;p10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0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0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0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0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0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0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0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0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106"/>
          <p:cNvGrpSpPr/>
          <p:nvPr/>
        </p:nvGrpSpPr>
        <p:grpSpPr>
          <a:xfrm>
            <a:off x="1737509" y="2901428"/>
            <a:ext cx="359075" cy="358844"/>
            <a:chOff x="-61351725" y="3372400"/>
            <a:chExt cx="310350" cy="310150"/>
          </a:xfrm>
        </p:grpSpPr>
        <p:sp>
          <p:nvSpPr>
            <p:cNvPr id="6497" name="Google Shape;6497;p10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0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0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106"/>
          <p:cNvGrpSpPr/>
          <p:nvPr/>
        </p:nvGrpSpPr>
        <p:grpSpPr>
          <a:xfrm>
            <a:off x="1733864" y="3364484"/>
            <a:ext cx="366364" cy="333534"/>
            <a:chOff x="-61354875" y="3751050"/>
            <a:chExt cx="316650" cy="288275"/>
          </a:xfrm>
        </p:grpSpPr>
        <p:sp>
          <p:nvSpPr>
            <p:cNvPr id="6501" name="Google Shape;6501;p10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0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0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106"/>
          <p:cNvGrpSpPr/>
          <p:nvPr/>
        </p:nvGrpSpPr>
        <p:grpSpPr>
          <a:xfrm>
            <a:off x="1733864" y="3806124"/>
            <a:ext cx="366364" cy="367290"/>
            <a:chOff x="-61354875" y="4101525"/>
            <a:chExt cx="316650" cy="317450"/>
          </a:xfrm>
        </p:grpSpPr>
        <p:sp>
          <p:nvSpPr>
            <p:cNvPr id="6505" name="Google Shape;6505;p10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0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106"/>
          <p:cNvGrpSpPr/>
          <p:nvPr/>
        </p:nvGrpSpPr>
        <p:grpSpPr>
          <a:xfrm>
            <a:off x="3950299" y="2898000"/>
            <a:ext cx="368157" cy="365699"/>
            <a:chOff x="-59470075" y="3308975"/>
            <a:chExt cx="318200" cy="316075"/>
          </a:xfrm>
        </p:grpSpPr>
        <p:sp>
          <p:nvSpPr>
            <p:cNvPr id="6508" name="Google Shape;6508;p10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0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0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0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0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0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0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0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0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106"/>
          <p:cNvGrpSpPr/>
          <p:nvPr/>
        </p:nvGrpSpPr>
        <p:grpSpPr>
          <a:xfrm>
            <a:off x="1295729" y="1533705"/>
            <a:ext cx="367261" cy="364686"/>
            <a:chOff x="-64781025" y="3361050"/>
            <a:chExt cx="317425" cy="315200"/>
          </a:xfrm>
        </p:grpSpPr>
        <p:sp>
          <p:nvSpPr>
            <p:cNvPr id="6518" name="Google Shape;6518;p10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0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0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0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2" name="Google Shape;6522;p106"/>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06"/>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06"/>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5" name="Google Shape;6525;p106"/>
          <p:cNvGrpSpPr/>
          <p:nvPr/>
        </p:nvGrpSpPr>
        <p:grpSpPr>
          <a:xfrm>
            <a:off x="3500129" y="1975144"/>
            <a:ext cx="382765" cy="367810"/>
            <a:chOff x="-62890750" y="3747425"/>
            <a:chExt cx="330825" cy="317900"/>
          </a:xfrm>
        </p:grpSpPr>
        <p:sp>
          <p:nvSpPr>
            <p:cNvPr id="6526" name="Google Shape;6526;p10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0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0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0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0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0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0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0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0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0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0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0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0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0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106"/>
          <p:cNvGrpSpPr/>
          <p:nvPr/>
        </p:nvGrpSpPr>
        <p:grpSpPr>
          <a:xfrm>
            <a:off x="3507881" y="2404781"/>
            <a:ext cx="367261" cy="366364"/>
            <a:chOff x="-62884425" y="4111775"/>
            <a:chExt cx="317425" cy="316650"/>
          </a:xfrm>
        </p:grpSpPr>
        <p:sp>
          <p:nvSpPr>
            <p:cNvPr id="6541" name="Google Shape;6541;p10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0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106"/>
          <p:cNvGrpSpPr/>
          <p:nvPr/>
        </p:nvGrpSpPr>
        <p:grpSpPr>
          <a:xfrm>
            <a:off x="2180515" y="2900850"/>
            <a:ext cx="365438" cy="360001"/>
            <a:chOff x="-60991775" y="3376900"/>
            <a:chExt cx="315850" cy="311150"/>
          </a:xfrm>
        </p:grpSpPr>
        <p:sp>
          <p:nvSpPr>
            <p:cNvPr id="6544" name="Google Shape;6544;p10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0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0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106"/>
          <p:cNvGrpSpPr/>
          <p:nvPr/>
        </p:nvGrpSpPr>
        <p:grpSpPr>
          <a:xfrm>
            <a:off x="2180052" y="3351714"/>
            <a:ext cx="366364" cy="359075"/>
            <a:chOff x="-60988625" y="3740800"/>
            <a:chExt cx="316650" cy="310350"/>
          </a:xfrm>
        </p:grpSpPr>
        <p:sp>
          <p:nvSpPr>
            <p:cNvPr id="6548" name="Google Shape;6548;p10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0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0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106"/>
          <p:cNvGrpSpPr/>
          <p:nvPr/>
        </p:nvGrpSpPr>
        <p:grpSpPr>
          <a:xfrm>
            <a:off x="2180052" y="3807165"/>
            <a:ext cx="366364" cy="365207"/>
            <a:chOff x="-60987850" y="4100950"/>
            <a:chExt cx="316650" cy="315650"/>
          </a:xfrm>
        </p:grpSpPr>
        <p:sp>
          <p:nvSpPr>
            <p:cNvPr id="6552" name="Google Shape;6552;p10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0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0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0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0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106"/>
          <p:cNvGrpSpPr/>
          <p:nvPr/>
        </p:nvGrpSpPr>
        <p:grpSpPr>
          <a:xfrm>
            <a:off x="3949836" y="3352625"/>
            <a:ext cx="369083" cy="357253"/>
            <a:chOff x="-59447250" y="3706150"/>
            <a:chExt cx="319000" cy="308775"/>
          </a:xfrm>
        </p:grpSpPr>
        <p:sp>
          <p:nvSpPr>
            <p:cNvPr id="6558" name="Google Shape;6558;p10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0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0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0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106"/>
          <p:cNvGrpSpPr/>
          <p:nvPr/>
        </p:nvGrpSpPr>
        <p:grpSpPr>
          <a:xfrm>
            <a:off x="1738564" y="1533936"/>
            <a:ext cx="368186" cy="364224"/>
            <a:chOff x="-64406125" y="3362225"/>
            <a:chExt cx="318225" cy="314800"/>
          </a:xfrm>
        </p:grpSpPr>
        <p:sp>
          <p:nvSpPr>
            <p:cNvPr id="6563" name="Google Shape;6563;p10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0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5" name="Google Shape;6565;p106"/>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6" name="Google Shape;6566;p106"/>
          <p:cNvGrpSpPr/>
          <p:nvPr/>
        </p:nvGrpSpPr>
        <p:grpSpPr>
          <a:xfrm>
            <a:off x="1739027" y="2404781"/>
            <a:ext cx="367261" cy="366364"/>
            <a:chOff x="-64410850" y="4094450"/>
            <a:chExt cx="317425" cy="316650"/>
          </a:xfrm>
        </p:grpSpPr>
        <p:sp>
          <p:nvSpPr>
            <p:cNvPr id="6567" name="Google Shape;6567;p10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0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0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0" name="Google Shape;6570;p106"/>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1" name="Google Shape;6571;p106"/>
          <p:cNvGrpSpPr/>
          <p:nvPr/>
        </p:nvGrpSpPr>
        <p:grpSpPr>
          <a:xfrm>
            <a:off x="3960575" y="1974854"/>
            <a:ext cx="365467" cy="368389"/>
            <a:chOff x="-62516625" y="3743175"/>
            <a:chExt cx="315875" cy="318400"/>
          </a:xfrm>
        </p:grpSpPr>
        <p:sp>
          <p:nvSpPr>
            <p:cNvPr id="6572" name="Google Shape;6572;p10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0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106"/>
          <p:cNvGrpSpPr/>
          <p:nvPr/>
        </p:nvGrpSpPr>
        <p:grpSpPr>
          <a:xfrm>
            <a:off x="3967415" y="2424826"/>
            <a:ext cx="351786" cy="326274"/>
            <a:chOff x="-62511900" y="4129100"/>
            <a:chExt cx="304050" cy="282000"/>
          </a:xfrm>
        </p:grpSpPr>
        <p:sp>
          <p:nvSpPr>
            <p:cNvPr id="6575" name="Google Shape;6575;p10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0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0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0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0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106"/>
          <p:cNvGrpSpPr/>
          <p:nvPr/>
        </p:nvGrpSpPr>
        <p:grpSpPr>
          <a:xfrm>
            <a:off x="2645537" y="2897220"/>
            <a:ext cx="310770" cy="367261"/>
            <a:chOff x="-60597975" y="3367475"/>
            <a:chExt cx="268600" cy="317425"/>
          </a:xfrm>
        </p:grpSpPr>
        <p:sp>
          <p:nvSpPr>
            <p:cNvPr id="6581" name="Google Shape;6581;p10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0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0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0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0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6" name="Google Shape;6586;p106"/>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7" name="Google Shape;6587;p106"/>
          <p:cNvGrpSpPr/>
          <p:nvPr/>
        </p:nvGrpSpPr>
        <p:grpSpPr>
          <a:xfrm>
            <a:off x="2617740" y="3858536"/>
            <a:ext cx="366364" cy="262465"/>
            <a:chOff x="-60621600" y="4145650"/>
            <a:chExt cx="316650" cy="226850"/>
          </a:xfrm>
        </p:grpSpPr>
        <p:sp>
          <p:nvSpPr>
            <p:cNvPr id="6588" name="Google Shape;6588;p10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0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0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106"/>
          <p:cNvGrpSpPr/>
          <p:nvPr/>
        </p:nvGrpSpPr>
        <p:grpSpPr>
          <a:xfrm>
            <a:off x="3954392" y="3807035"/>
            <a:ext cx="359972" cy="365467"/>
            <a:chOff x="-59400775" y="4084200"/>
            <a:chExt cx="311125" cy="315875"/>
          </a:xfrm>
        </p:grpSpPr>
        <p:sp>
          <p:nvSpPr>
            <p:cNvPr id="6592" name="Google Shape;6592;p10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0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0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0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0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0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106"/>
          <p:cNvGrpSpPr/>
          <p:nvPr/>
        </p:nvGrpSpPr>
        <p:grpSpPr>
          <a:xfrm>
            <a:off x="2178486" y="1532866"/>
            <a:ext cx="365438" cy="366364"/>
            <a:chOff x="-64044600" y="3360375"/>
            <a:chExt cx="315850" cy="316650"/>
          </a:xfrm>
        </p:grpSpPr>
        <p:sp>
          <p:nvSpPr>
            <p:cNvPr id="6599" name="Google Shape;6599;p10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0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0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106"/>
          <p:cNvGrpSpPr/>
          <p:nvPr/>
        </p:nvGrpSpPr>
        <p:grpSpPr>
          <a:xfrm>
            <a:off x="2204909" y="1975418"/>
            <a:ext cx="312592" cy="367261"/>
            <a:chOff x="-64022550" y="3727425"/>
            <a:chExt cx="270175" cy="317425"/>
          </a:xfrm>
        </p:grpSpPr>
        <p:sp>
          <p:nvSpPr>
            <p:cNvPr id="6603" name="Google Shape;6603;p10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0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0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106"/>
          <p:cNvGrpSpPr/>
          <p:nvPr/>
        </p:nvGrpSpPr>
        <p:grpSpPr>
          <a:xfrm>
            <a:off x="2229047" y="2404318"/>
            <a:ext cx="264317" cy="367290"/>
            <a:chOff x="-64001300" y="4093650"/>
            <a:chExt cx="228450" cy="317450"/>
          </a:xfrm>
        </p:grpSpPr>
        <p:sp>
          <p:nvSpPr>
            <p:cNvPr id="6607" name="Google Shape;6607;p10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0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0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0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106"/>
          <p:cNvGrpSpPr/>
          <p:nvPr/>
        </p:nvGrpSpPr>
        <p:grpSpPr>
          <a:xfrm>
            <a:off x="848051" y="2897610"/>
            <a:ext cx="359972" cy="366480"/>
            <a:chOff x="-62148800" y="3377700"/>
            <a:chExt cx="311125" cy="316750"/>
          </a:xfrm>
        </p:grpSpPr>
        <p:sp>
          <p:nvSpPr>
            <p:cNvPr id="6612" name="Google Shape;6612;p10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0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106"/>
          <p:cNvGrpSpPr/>
          <p:nvPr/>
        </p:nvGrpSpPr>
        <p:grpSpPr>
          <a:xfrm>
            <a:off x="843958" y="3347607"/>
            <a:ext cx="368157" cy="367290"/>
            <a:chOff x="-62154300" y="3743950"/>
            <a:chExt cx="318200" cy="317450"/>
          </a:xfrm>
        </p:grpSpPr>
        <p:sp>
          <p:nvSpPr>
            <p:cNvPr id="6615" name="Google Shape;6615;p10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0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106"/>
          <p:cNvGrpSpPr/>
          <p:nvPr/>
        </p:nvGrpSpPr>
        <p:grpSpPr>
          <a:xfrm>
            <a:off x="843944" y="3806587"/>
            <a:ext cx="368186" cy="366364"/>
            <a:chOff x="-62151950" y="4111775"/>
            <a:chExt cx="318225" cy="316650"/>
          </a:xfrm>
        </p:grpSpPr>
        <p:sp>
          <p:nvSpPr>
            <p:cNvPr id="6618" name="Google Shape;6618;p10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0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0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0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106"/>
          <p:cNvGrpSpPr/>
          <p:nvPr/>
        </p:nvGrpSpPr>
        <p:grpSpPr>
          <a:xfrm>
            <a:off x="3062568" y="2897133"/>
            <a:ext cx="368157" cy="367434"/>
            <a:chOff x="-60254550" y="3367325"/>
            <a:chExt cx="318200" cy="317575"/>
          </a:xfrm>
        </p:grpSpPr>
        <p:sp>
          <p:nvSpPr>
            <p:cNvPr id="6623" name="Google Shape;6623;p10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0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0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0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106"/>
          <p:cNvGrpSpPr/>
          <p:nvPr/>
        </p:nvGrpSpPr>
        <p:grpSpPr>
          <a:xfrm>
            <a:off x="3063465" y="3348127"/>
            <a:ext cx="366364" cy="366248"/>
            <a:chOff x="-60255350" y="3733825"/>
            <a:chExt cx="316650" cy="316550"/>
          </a:xfrm>
        </p:grpSpPr>
        <p:sp>
          <p:nvSpPr>
            <p:cNvPr id="6628" name="Google Shape;6628;p10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0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0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0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0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0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0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106"/>
          <p:cNvGrpSpPr/>
          <p:nvPr/>
        </p:nvGrpSpPr>
        <p:grpSpPr>
          <a:xfrm>
            <a:off x="3091262" y="3807035"/>
            <a:ext cx="310770" cy="365467"/>
            <a:chOff x="-60232500" y="4101525"/>
            <a:chExt cx="268600" cy="315875"/>
          </a:xfrm>
        </p:grpSpPr>
        <p:sp>
          <p:nvSpPr>
            <p:cNvPr id="6636" name="Google Shape;6636;p10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0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106"/>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9" name="Google Shape;6639;p106"/>
          <p:cNvGrpSpPr/>
          <p:nvPr/>
        </p:nvGrpSpPr>
        <p:grpSpPr>
          <a:xfrm>
            <a:off x="2624262" y="1532866"/>
            <a:ext cx="368186" cy="366364"/>
            <a:chOff x="-63679950" y="3360375"/>
            <a:chExt cx="318225" cy="316650"/>
          </a:xfrm>
        </p:grpSpPr>
        <p:sp>
          <p:nvSpPr>
            <p:cNvPr id="6640" name="Google Shape;6640;p10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0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0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0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4" name="Google Shape;6644;p106"/>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106"/>
          <p:cNvGrpSpPr/>
          <p:nvPr/>
        </p:nvGrpSpPr>
        <p:grpSpPr>
          <a:xfrm>
            <a:off x="2622889" y="2404203"/>
            <a:ext cx="370934" cy="367521"/>
            <a:chOff x="-63679950" y="4093450"/>
            <a:chExt cx="320600" cy="317650"/>
          </a:xfrm>
        </p:grpSpPr>
        <p:sp>
          <p:nvSpPr>
            <p:cNvPr id="6646" name="Google Shape;6646;p10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0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0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106"/>
          <p:cNvGrpSpPr/>
          <p:nvPr/>
        </p:nvGrpSpPr>
        <p:grpSpPr>
          <a:xfrm>
            <a:off x="1283006" y="2897205"/>
            <a:ext cx="366364" cy="367290"/>
            <a:chOff x="-61784125" y="3377700"/>
            <a:chExt cx="316650" cy="317450"/>
          </a:xfrm>
        </p:grpSpPr>
        <p:sp>
          <p:nvSpPr>
            <p:cNvPr id="6650" name="Google Shape;6650;p10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0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0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0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0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0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0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106"/>
          <p:cNvGrpSpPr/>
          <p:nvPr/>
        </p:nvGrpSpPr>
        <p:grpSpPr>
          <a:xfrm>
            <a:off x="1283006" y="3347607"/>
            <a:ext cx="366364" cy="367290"/>
            <a:chOff x="-61783350" y="3743950"/>
            <a:chExt cx="316650" cy="317450"/>
          </a:xfrm>
        </p:grpSpPr>
        <p:sp>
          <p:nvSpPr>
            <p:cNvPr id="6658" name="Google Shape;6658;p10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0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0" name="Google Shape;6660;p106"/>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06"/>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06"/>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3" name="Google Shape;6663;p106"/>
          <p:cNvGrpSpPr/>
          <p:nvPr/>
        </p:nvGrpSpPr>
        <p:grpSpPr>
          <a:xfrm>
            <a:off x="3504430" y="3807440"/>
            <a:ext cx="369112" cy="364657"/>
            <a:chOff x="-59869425" y="4102225"/>
            <a:chExt cx="319025" cy="315175"/>
          </a:xfrm>
        </p:grpSpPr>
        <p:sp>
          <p:nvSpPr>
            <p:cNvPr id="6664" name="Google Shape;6664;p10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0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0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0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106"/>
          <p:cNvGrpSpPr/>
          <p:nvPr/>
        </p:nvGrpSpPr>
        <p:grpSpPr>
          <a:xfrm>
            <a:off x="2623233" y="4276262"/>
            <a:ext cx="366364" cy="365467"/>
            <a:chOff x="-59029025" y="3711650"/>
            <a:chExt cx="316650" cy="315875"/>
          </a:xfrm>
        </p:grpSpPr>
        <p:sp>
          <p:nvSpPr>
            <p:cNvPr id="6669" name="Google Shape;6669;p10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0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0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0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0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0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0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106"/>
          <p:cNvGrpSpPr/>
          <p:nvPr/>
        </p:nvGrpSpPr>
        <p:grpSpPr>
          <a:xfrm>
            <a:off x="4859311" y="1532317"/>
            <a:ext cx="351940" cy="348188"/>
            <a:chOff x="581525" y="3254850"/>
            <a:chExt cx="297750" cy="294575"/>
          </a:xfrm>
        </p:grpSpPr>
        <p:sp>
          <p:nvSpPr>
            <p:cNvPr id="6677" name="Google Shape;6677;p10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0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0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106"/>
          <p:cNvGrpSpPr/>
          <p:nvPr/>
        </p:nvGrpSpPr>
        <p:grpSpPr>
          <a:xfrm>
            <a:off x="4858380" y="1971253"/>
            <a:ext cx="353802" cy="351497"/>
            <a:chOff x="580725" y="3617925"/>
            <a:chExt cx="299325" cy="297375"/>
          </a:xfrm>
        </p:grpSpPr>
        <p:sp>
          <p:nvSpPr>
            <p:cNvPr id="6681" name="Google Shape;6681;p10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0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0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0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0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106"/>
          <p:cNvGrpSpPr/>
          <p:nvPr/>
        </p:nvGrpSpPr>
        <p:grpSpPr>
          <a:xfrm>
            <a:off x="4860242" y="2418443"/>
            <a:ext cx="350079" cy="350079"/>
            <a:chOff x="583100" y="3982600"/>
            <a:chExt cx="296175" cy="296175"/>
          </a:xfrm>
        </p:grpSpPr>
        <p:sp>
          <p:nvSpPr>
            <p:cNvPr id="6687" name="Google Shape;6687;p10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0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0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0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0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0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0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106"/>
          <p:cNvGrpSpPr/>
          <p:nvPr/>
        </p:nvGrpSpPr>
        <p:grpSpPr>
          <a:xfrm>
            <a:off x="7092856" y="1532067"/>
            <a:ext cx="307231" cy="348690"/>
            <a:chOff x="2423775" y="3226875"/>
            <a:chExt cx="259925" cy="295000"/>
          </a:xfrm>
        </p:grpSpPr>
        <p:sp>
          <p:nvSpPr>
            <p:cNvPr id="6695" name="Google Shape;6695;p10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0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0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106"/>
          <p:cNvGrpSpPr/>
          <p:nvPr/>
        </p:nvGrpSpPr>
        <p:grpSpPr>
          <a:xfrm>
            <a:off x="7070043" y="1973352"/>
            <a:ext cx="352857" cy="347301"/>
            <a:chOff x="2404875" y="3592725"/>
            <a:chExt cx="298525" cy="293825"/>
          </a:xfrm>
        </p:grpSpPr>
        <p:sp>
          <p:nvSpPr>
            <p:cNvPr id="6699" name="Google Shape;6699;p10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0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0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106"/>
          <p:cNvGrpSpPr/>
          <p:nvPr/>
        </p:nvGrpSpPr>
        <p:grpSpPr>
          <a:xfrm>
            <a:off x="7070974" y="2418917"/>
            <a:ext cx="350995" cy="349133"/>
            <a:chOff x="2404875" y="3955825"/>
            <a:chExt cx="296950" cy="295375"/>
          </a:xfrm>
        </p:grpSpPr>
        <p:sp>
          <p:nvSpPr>
            <p:cNvPr id="6703" name="Google Shape;6703;p10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0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0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0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106"/>
          <p:cNvGrpSpPr/>
          <p:nvPr/>
        </p:nvGrpSpPr>
        <p:grpSpPr>
          <a:xfrm>
            <a:off x="5764954" y="2883111"/>
            <a:ext cx="349163" cy="350079"/>
            <a:chOff x="4263650" y="3235150"/>
            <a:chExt cx="295400" cy="296175"/>
          </a:xfrm>
        </p:grpSpPr>
        <p:sp>
          <p:nvSpPr>
            <p:cNvPr id="6708" name="Google Shape;6708;p10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0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0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0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0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106"/>
          <p:cNvGrpSpPr/>
          <p:nvPr/>
        </p:nvGrpSpPr>
        <p:grpSpPr>
          <a:xfrm>
            <a:off x="5762634" y="3342272"/>
            <a:ext cx="353802" cy="327739"/>
            <a:chOff x="4266025" y="3609275"/>
            <a:chExt cx="299325" cy="277275"/>
          </a:xfrm>
        </p:grpSpPr>
        <p:sp>
          <p:nvSpPr>
            <p:cNvPr id="6714" name="Google Shape;6714;p10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0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106"/>
          <p:cNvGrpSpPr/>
          <p:nvPr/>
        </p:nvGrpSpPr>
        <p:grpSpPr>
          <a:xfrm>
            <a:off x="5763092" y="3807659"/>
            <a:ext cx="352886" cy="349133"/>
            <a:chOff x="4263650" y="3963700"/>
            <a:chExt cx="298550" cy="295375"/>
          </a:xfrm>
        </p:grpSpPr>
        <p:sp>
          <p:nvSpPr>
            <p:cNvPr id="6717" name="Google Shape;6717;p10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10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0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0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0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0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0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106"/>
          <p:cNvGrpSpPr/>
          <p:nvPr/>
        </p:nvGrpSpPr>
        <p:grpSpPr>
          <a:xfrm>
            <a:off x="8041429" y="2883111"/>
            <a:ext cx="226264" cy="350079"/>
            <a:chOff x="6164975" y="3211525"/>
            <a:chExt cx="191425" cy="296175"/>
          </a:xfrm>
        </p:grpSpPr>
        <p:sp>
          <p:nvSpPr>
            <p:cNvPr id="6725" name="Google Shape;6725;p10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0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0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0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0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0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0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106"/>
          <p:cNvGrpSpPr/>
          <p:nvPr/>
        </p:nvGrpSpPr>
        <p:grpSpPr>
          <a:xfrm>
            <a:off x="5303466" y="1531387"/>
            <a:ext cx="352886" cy="350049"/>
            <a:chOff x="946175" y="3253275"/>
            <a:chExt cx="298550" cy="296150"/>
          </a:xfrm>
        </p:grpSpPr>
        <p:sp>
          <p:nvSpPr>
            <p:cNvPr id="6733" name="Google Shape;6733;p10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0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0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0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0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106"/>
          <p:cNvGrpSpPr/>
          <p:nvPr/>
        </p:nvGrpSpPr>
        <p:grpSpPr>
          <a:xfrm>
            <a:off x="5304397" y="1973351"/>
            <a:ext cx="351024" cy="347301"/>
            <a:chOff x="946175" y="3619500"/>
            <a:chExt cx="296975" cy="293825"/>
          </a:xfrm>
        </p:grpSpPr>
        <p:sp>
          <p:nvSpPr>
            <p:cNvPr id="6739" name="Google Shape;6739;p10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0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0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0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0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0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106"/>
          <p:cNvGrpSpPr/>
          <p:nvPr/>
        </p:nvGrpSpPr>
        <p:grpSpPr>
          <a:xfrm>
            <a:off x="5303939" y="2417985"/>
            <a:ext cx="351940" cy="350995"/>
            <a:chOff x="944600" y="3981825"/>
            <a:chExt cx="297750" cy="296950"/>
          </a:xfrm>
        </p:grpSpPr>
        <p:sp>
          <p:nvSpPr>
            <p:cNvPr id="6746" name="Google Shape;6746;p10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0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0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0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106"/>
          <p:cNvGrpSpPr/>
          <p:nvPr/>
        </p:nvGrpSpPr>
        <p:grpSpPr>
          <a:xfrm>
            <a:off x="7520875" y="1531845"/>
            <a:ext cx="350079" cy="349133"/>
            <a:chOff x="2768750" y="3227275"/>
            <a:chExt cx="296175" cy="295375"/>
          </a:xfrm>
        </p:grpSpPr>
        <p:sp>
          <p:nvSpPr>
            <p:cNvPr id="6751" name="Google Shape;6751;p10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0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0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0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0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0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0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0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106"/>
          <p:cNvGrpSpPr/>
          <p:nvPr/>
        </p:nvGrpSpPr>
        <p:grpSpPr>
          <a:xfrm>
            <a:off x="7541826" y="1972717"/>
            <a:ext cx="308177" cy="348572"/>
            <a:chOff x="2786075" y="3591800"/>
            <a:chExt cx="260725" cy="294900"/>
          </a:xfrm>
        </p:grpSpPr>
        <p:sp>
          <p:nvSpPr>
            <p:cNvPr id="6760" name="Google Shape;6760;p10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0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0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0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0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106"/>
          <p:cNvGrpSpPr/>
          <p:nvPr/>
        </p:nvGrpSpPr>
        <p:grpSpPr>
          <a:xfrm>
            <a:off x="7582324" y="2418444"/>
            <a:ext cx="227180" cy="350079"/>
            <a:chOff x="2819150" y="3955025"/>
            <a:chExt cx="192200" cy="296175"/>
          </a:xfrm>
        </p:grpSpPr>
        <p:sp>
          <p:nvSpPr>
            <p:cNvPr id="6766" name="Google Shape;6766;p10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0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0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0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106"/>
          <p:cNvGrpSpPr/>
          <p:nvPr/>
        </p:nvGrpSpPr>
        <p:grpSpPr>
          <a:xfrm>
            <a:off x="6206097" y="2884042"/>
            <a:ext cx="349133" cy="348217"/>
            <a:chOff x="4629125" y="3235150"/>
            <a:chExt cx="295375" cy="294600"/>
          </a:xfrm>
        </p:grpSpPr>
        <p:sp>
          <p:nvSpPr>
            <p:cNvPr id="6771" name="Google Shape;6771;p10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0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0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0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0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106"/>
          <p:cNvGrpSpPr/>
          <p:nvPr/>
        </p:nvGrpSpPr>
        <p:grpSpPr>
          <a:xfrm>
            <a:off x="6206082" y="3331575"/>
            <a:ext cx="349163" cy="349133"/>
            <a:chOff x="4628325" y="3599825"/>
            <a:chExt cx="295400" cy="295375"/>
          </a:xfrm>
        </p:grpSpPr>
        <p:sp>
          <p:nvSpPr>
            <p:cNvPr id="6777" name="Google Shape;6777;p10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0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0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0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0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0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0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0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0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0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0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0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106"/>
          <p:cNvGrpSpPr/>
          <p:nvPr/>
        </p:nvGrpSpPr>
        <p:grpSpPr>
          <a:xfrm>
            <a:off x="6227033" y="3807186"/>
            <a:ext cx="307261" cy="350079"/>
            <a:chOff x="4645650" y="3962900"/>
            <a:chExt cx="259950" cy="296175"/>
          </a:xfrm>
        </p:grpSpPr>
        <p:sp>
          <p:nvSpPr>
            <p:cNvPr id="6790" name="Google Shape;6790;p10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0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0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0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0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0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106"/>
          <p:cNvGrpSpPr/>
          <p:nvPr/>
        </p:nvGrpSpPr>
        <p:grpSpPr>
          <a:xfrm>
            <a:off x="7979994" y="3332048"/>
            <a:ext cx="349133" cy="348188"/>
            <a:chOff x="6143725" y="3582500"/>
            <a:chExt cx="295375" cy="294575"/>
          </a:xfrm>
        </p:grpSpPr>
        <p:sp>
          <p:nvSpPr>
            <p:cNvPr id="6797" name="Google Shape;6797;p10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0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0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0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0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0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0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106"/>
          <p:cNvGrpSpPr/>
          <p:nvPr/>
        </p:nvGrpSpPr>
        <p:grpSpPr>
          <a:xfrm>
            <a:off x="5748820" y="1531387"/>
            <a:ext cx="350995" cy="350049"/>
            <a:chOff x="1310075" y="3253275"/>
            <a:chExt cx="296950" cy="296150"/>
          </a:xfrm>
        </p:grpSpPr>
        <p:sp>
          <p:nvSpPr>
            <p:cNvPr id="6805" name="Google Shape;6805;p10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0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0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8" name="Google Shape;6808;p106"/>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9" name="Google Shape;6809;p106"/>
          <p:cNvGrpSpPr/>
          <p:nvPr/>
        </p:nvGrpSpPr>
        <p:grpSpPr>
          <a:xfrm>
            <a:off x="5748347" y="2417646"/>
            <a:ext cx="351941" cy="351675"/>
            <a:chOff x="1310075" y="3980250"/>
            <a:chExt cx="297750" cy="297525"/>
          </a:xfrm>
        </p:grpSpPr>
        <p:sp>
          <p:nvSpPr>
            <p:cNvPr id="6810" name="Google Shape;6810;p10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0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0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0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106"/>
          <p:cNvGrpSpPr/>
          <p:nvPr/>
        </p:nvGrpSpPr>
        <p:grpSpPr>
          <a:xfrm>
            <a:off x="8013136" y="1531845"/>
            <a:ext cx="266305" cy="349133"/>
            <a:chOff x="3167275" y="3227275"/>
            <a:chExt cx="225300" cy="295375"/>
          </a:xfrm>
        </p:grpSpPr>
        <p:sp>
          <p:nvSpPr>
            <p:cNvPr id="6815" name="Google Shape;6815;p10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0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0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0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0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0" name="Google Shape;6820;p106"/>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1" name="Google Shape;6821;p106"/>
          <p:cNvGrpSpPr/>
          <p:nvPr/>
        </p:nvGrpSpPr>
        <p:grpSpPr>
          <a:xfrm>
            <a:off x="7970318" y="2418902"/>
            <a:ext cx="351940" cy="349163"/>
            <a:chOff x="3133425" y="3955025"/>
            <a:chExt cx="297750" cy="295400"/>
          </a:xfrm>
        </p:grpSpPr>
        <p:sp>
          <p:nvSpPr>
            <p:cNvPr id="6822" name="Google Shape;6822;p10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0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0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106"/>
          <p:cNvGrpSpPr/>
          <p:nvPr/>
        </p:nvGrpSpPr>
        <p:grpSpPr>
          <a:xfrm>
            <a:off x="6650491" y="2882490"/>
            <a:ext cx="350079" cy="351320"/>
            <a:chOff x="4991425" y="3234750"/>
            <a:chExt cx="296175" cy="297225"/>
          </a:xfrm>
        </p:grpSpPr>
        <p:sp>
          <p:nvSpPr>
            <p:cNvPr id="6826" name="Google Shape;6826;p10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0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0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0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0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0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106"/>
          <p:cNvGrpSpPr/>
          <p:nvPr/>
        </p:nvGrpSpPr>
        <p:grpSpPr>
          <a:xfrm>
            <a:off x="6650491" y="3352053"/>
            <a:ext cx="350079" cy="308177"/>
            <a:chOff x="4991425" y="3617150"/>
            <a:chExt cx="296175" cy="260725"/>
          </a:xfrm>
        </p:grpSpPr>
        <p:sp>
          <p:nvSpPr>
            <p:cNvPr id="6833" name="Google Shape;6833;p10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0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0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0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0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0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0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106"/>
          <p:cNvGrpSpPr/>
          <p:nvPr/>
        </p:nvGrpSpPr>
        <p:grpSpPr>
          <a:xfrm>
            <a:off x="6727764" y="3807644"/>
            <a:ext cx="195532" cy="349163"/>
            <a:chOff x="5056800" y="3962900"/>
            <a:chExt cx="165425" cy="295400"/>
          </a:xfrm>
        </p:grpSpPr>
        <p:sp>
          <p:nvSpPr>
            <p:cNvPr id="6841" name="Google Shape;6841;p10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0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0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106"/>
          <p:cNvGrpSpPr/>
          <p:nvPr/>
        </p:nvGrpSpPr>
        <p:grpSpPr>
          <a:xfrm>
            <a:off x="7979062" y="3807660"/>
            <a:ext cx="350995" cy="349133"/>
            <a:chOff x="6168925" y="3936925"/>
            <a:chExt cx="296950" cy="295375"/>
          </a:xfrm>
        </p:grpSpPr>
        <p:sp>
          <p:nvSpPr>
            <p:cNvPr id="6845" name="Google Shape;6845;p10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0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0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0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0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0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106"/>
          <p:cNvGrpSpPr/>
          <p:nvPr/>
        </p:nvGrpSpPr>
        <p:grpSpPr>
          <a:xfrm>
            <a:off x="6192756" y="1531845"/>
            <a:ext cx="348188" cy="349133"/>
            <a:chOff x="1674750" y="3254050"/>
            <a:chExt cx="294575" cy="295375"/>
          </a:xfrm>
        </p:grpSpPr>
        <p:sp>
          <p:nvSpPr>
            <p:cNvPr id="6852" name="Google Shape;6852;p10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0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0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106"/>
          <p:cNvGrpSpPr/>
          <p:nvPr/>
        </p:nvGrpSpPr>
        <p:grpSpPr>
          <a:xfrm>
            <a:off x="6207177" y="1972435"/>
            <a:ext cx="319347" cy="349133"/>
            <a:chOff x="1687350" y="3618725"/>
            <a:chExt cx="270175" cy="295375"/>
          </a:xfrm>
        </p:grpSpPr>
        <p:sp>
          <p:nvSpPr>
            <p:cNvPr id="6856" name="Google Shape;6856;p10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0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0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106"/>
          <p:cNvGrpSpPr/>
          <p:nvPr/>
        </p:nvGrpSpPr>
        <p:grpSpPr>
          <a:xfrm>
            <a:off x="6190880" y="2418916"/>
            <a:ext cx="351940" cy="349133"/>
            <a:chOff x="1672375" y="3982600"/>
            <a:chExt cx="297750" cy="295375"/>
          </a:xfrm>
        </p:grpSpPr>
        <p:sp>
          <p:nvSpPr>
            <p:cNvPr id="6860" name="Google Shape;6860;p10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0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0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106"/>
          <p:cNvGrpSpPr/>
          <p:nvPr/>
        </p:nvGrpSpPr>
        <p:grpSpPr>
          <a:xfrm>
            <a:off x="4882872" y="2883111"/>
            <a:ext cx="350079" cy="350079"/>
            <a:chOff x="3497300" y="3227275"/>
            <a:chExt cx="296175" cy="296175"/>
          </a:xfrm>
        </p:grpSpPr>
        <p:sp>
          <p:nvSpPr>
            <p:cNvPr id="6864" name="Google Shape;6864;p10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0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0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0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0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0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0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0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106"/>
          <p:cNvGrpSpPr/>
          <p:nvPr/>
        </p:nvGrpSpPr>
        <p:grpSpPr>
          <a:xfrm>
            <a:off x="4883345" y="3332506"/>
            <a:ext cx="349133" cy="347272"/>
            <a:chOff x="3497300" y="3591950"/>
            <a:chExt cx="295375" cy="293800"/>
          </a:xfrm>
        </p:grpSpPr>
        <p:sp>
          <p:nvSpPr>
            <p:cNvPr id="6873" name="Google Shape;6873;p10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0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0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0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0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0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0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0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106"/>
          <p:cNvGrpSpPr/>
          <p:nvPr/>
        </p:nvGrpSpPr>
        <p:grpSpPr>
          <a:xfrm>
            <a:off x="4883345" y="3807644"/>
            <a:ext cx="349133" cy="349163"/>
            <a:chOff x="3497300" y="3955025"/>
            <a:chExt cx="295375" cy="295400"/>
          </a:xfrm>
        </p:grpSpPr>
        <p:sp>
          <p:nvSpPr>
            <p:cNvPr id="6882" name="Google Shape;6882;p10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0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0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106"/>
          <p:cNvGrpSpPr/>
          <p:nvPr/>
        </p:nvGrpSpPr>
        <p:grpSpPr>
          <a:xfrm>
            <a:off x="7107917" y="2883835"/>
            <a:ext cx="327739" cy="348631"/>
            <a:chOff x="5364750" y="3235150"/>
            <a:chExt cx="277275" cy="294950"/>
          </a:xfrm>
        </p:grpSpPr>
        <p:sp>
          <p:nvSpPr>
            <p:cNvPr id="6886" name="Google Shape;6886;p10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0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0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0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0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0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0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0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106"/>
          <p:cNvGrpSpPr/>
          <p:nvPr/>
        </p:nvGrpSpPr>
        <p:grpSpPr>
          <a:xfrm>
            <a:off x="7096274" y="3330171"/>
            <a:ext cx="351024" cy="351940"/>
            <a:chOff x="5355300" y="3598250"/>
            <a:chExt cx="296975" cy="297750"/>
          </a:xfrm>
        </p:grpSpPr>
        <p:sp>
          <p:nvSpPr>
            <p:cNvPr id="6895" name="Google Shape;6895;p10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0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0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0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0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0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0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0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106"/>
          <p:cNvGrpSpPr/>
          <p:nvPr/>
        </p:nvGrpSpPr>
        <p:grpSpPr>
          <a:xfrm>
            <a:off x="7100470" y="3869093"/>
            <a:ext cx="342632" cy="226264"/>
            <a:chOff x="5358450" y="4015675"/>
            <a:chExt cx="289875" cy="191425"/>
          </a:xfrm>
        </p:grpSpPr>
        <p:sp>
          <p:nvSpPr>
            <p:cNvPr id="6904" name="Google Shape;6904;p10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0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0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0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106"/>
          <p:cNvGrpSpPr/>
          <p:nvPr/>
        </p:nvGrpSpPr>
        <p:grpSpPr>
          <a:xfrm>
            <a:off x="6226953" y="4251624"/>
            <a:ext cx="351024" cy="325464"/>
            <a:chOff x="6543825" y="3202075"/>
            <a:chExt cx="296975" cy="275350"/>
          </a:xfrm>
        </p:grpSpPr>
        <p:sp>
          <p:nvSpPr>
            <p:cNvPr id="6909" name="Google Shape;6909;p10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0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0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0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0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0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0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106"/>
          <p:cNvGrpSpPr/>
          <p:nvPr/>
        </p:nvGrpSpPr>
        <p:grpSpPr>
          <a:xfrm>
            <a:off x="6633934" y="1531372"/>
            <a:ext cx="350079" cy="350079"/>
            <a:chOff x="2037825" y="3254050"/>
            <a:chExt cx="296175" cy="296175"/>
          </a:xfrm>
        </p:grpSpPr>
        <p:sp>
          <p:nvSpPr>
            <p:cNvPr id="6917" name="Google Shape;6917;p10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0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0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0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0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0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106"/>
          <p:cNvGrpSpPr/>
          <p:nvPr/>
        </p:nvGrpSpPr>
        <p:grpSpPr>
          <a:xfrm>
            <a:off x="6632072" y="1972539"/>
            <a:ext cx="353802" cy="348926"/>
            <a:chOff x="2034675" y="3617925"/>
            <a:chExt cx="299325" cy="295200"/>
          </a:xfrm>
        </p:grpSpPr>
        <p:sp>
          <p:nvSpPr>
            <p:cNvPr id="6924" name="Google Shape;6924;p10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0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0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0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0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106"/>
          <p:cNvGrpSpPr/>
          <p:nvPr/>
        </p:nvGrpSpPr>
        <p:grpSpPr>
          <a:xfrm>
            <a:off x="6633934" y="2418916"/>
            <a:ext cx="350079" cy="349133"/>
            <a:chOff x="2037825" y="3981825"/>
            <a:chExt cx="296175" cy="295375"/>
          </a:xfrm>
        </p:grpSpPr>
        <p:sp>
          <p:nvSpPr>
            <p:cNvPr id="6930" name="Google Shape;6930;p10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0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0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106"/>
          <p:cNvGrpSpPr/>
          <p:nvPr/>
        </p:nvGrpSpPr>
        <p:grpSpPr>
          <a:xfrm>
            <a:off x="5318952" y="2915232"/>
            <a:ext cx="350079" cy="285837"/>
            <a:chOff x="3860400" y="3254050"/>
            <a:chExt cx="296175" cy="241825"/>
          </a:xfrm>
        </p:grpSpPr>
        <p:sp>
          <p:nvSpPr>
            <p:cNvPr id="6934" name="Google Shape;6934;p10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0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0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0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0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0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0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106"/>
          <p:cNvGrpSpPr/>
          <p:nvPr/>
        </p:nvGrpSpPr>
        <p:grpSpPr>
          <a:xfrm>
            <a:off x="5318479" y="3331102"/>
            <a:ext cx="351024" cy="350079"/>
            <a:chOff x="3859600" y="3591950"/>
            <a:chExt cx="296975" cy="296175"/>
          </a:xfrm>
        </p:grpSpPr>
        <p:sp>
          <p:nvSpPr>
            <p:cNvPr id="6942" name="Google Shape;6942;p10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0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0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106"/>
          <p:cNvGrpSpPr/>
          <p:nvPr/>
        </p:nvGrpSpPr>
        <p:grpSpPr>
          <a:xfrm>
            <a:off x="5318952" y="3807186"/>
            <a:ext cx="350079" cy="350079"/>
            <a:chOff x="3860400" y="3955025"/>
            <a:chExt cx="296175" cy="296175"/>
          </a:xfrm>
        </p:grpSpPr>
        <p:sp>
          <p:nvSpPr>
            <p:cNvPr id="6946" name="Google Shape;6946;p10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0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0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0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0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106"/>
          <p:cNvGrpSpPr/>
          <p:nvPr/>
        </p:nvGrpSpPr>
        <p:grpSpPr>
          <a:xfrm>
            <a:off x="7534167" y="2883584"/>
            <a:ext cx="355664" cy="349133"/>
            <a:chOff x="5716825" y="3235950"/>
            <a:chExt cx="300900" cy="295375"/>
          </a:xfrm>
        </p:grpSpPr>
        <p:sp>
          <p:nvSpPr>
            <p:cNvPr id="6952" name="Google Shape;6952;p10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0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0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0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106"/>
          <p:cNvGrpSpPr/>
          <p:nvPr/>
        </p:nvGrpSpPr>
        <p:grpSpPr>
          <a:xfrm>
            <a:off x="7547199" y="3342272"/>
            <a:ext cx="329601" cy="327739"/>
            <a:chOff x="5727850" y="3609275"/>
            <a:chExt cx="278850" cy="277275"/>
          </a:xfrm>
        </p:grpSpPr>
        <p:sp>
          <p:nvSpPr>
            <p:cNvPr id="6957" name="Google Shape;6957;p10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0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0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0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0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106"/>
          <p:cNvGrpSpPr/>
          <p:nvPr/>
        </p:nvGrpSpPr>
        <p:grpSpPr>
          <a:xfrm>
            <a:off x="7558383" y="3807659"/>
            <a:ext cx="307231" cy="349133"/>
            <a:chOff x="5736525" y="3963700"/>
            <a:chExt cx="259925" cy="295375"/>
          </a:xfrm>
        </p:grpSpPr>
        <p:sp>
          <p:nvSpPr>
            <p:cNvPr id="6963" name="Google Shape;6963;p10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0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0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0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0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0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0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106"/>
          <p:cNvGrpSpPr/>
          <p:nvPr/>
        </p:nvGrpSpPr>
        <p:grpSpPr>
          <a:xfrm>
            <a:off x="6649963" y="4256985"/>
            <a:ext cx="351024" cy="350079"/>
            <a:chOff x="6553275" y="3604550"/>
            <a:chExt cx="296975" cy="296175"/>
          </a:xfrm>
        </p:grpSpPr>
        <p:sp>
          <p:nvSpPr>
            <p:cNvPr id="6971" name="Google Shape;6971;p10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0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0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0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0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0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980" name="Shape 6980"/>
        <p:cNvGrpSpPr/>
        <p:nvPr/>
      </p:nvGrpSpPr>
      <p:grpSpPr>
        <a:xfrm>
          <a:off x="0" y="0"/>
          <a:ext cx="0" cy="0"/>
          <a:chOff x="0" y="0"/>
          <a:chExt cx="0" cy="0"/>
        </a:xfrm>
      </p:grpSpPr>
      <p:sp>
        <p:nvSpPr>
          <p:cNvPr id="6981" name="Google Shape;6981;p10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82" name="Google Shape;6982;p10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983" name="Google Shape;6983;p107"/>
          <p:cNvGrpSpPr/>
          <p:nvPr/>
        </p:nvGrpSpPr>
        <p:grpSpPr>
          <a:xfrm>
            <a:off x="877057" y="1532946"/>
            <a:ext cx="294401" cy="353645"/>
            <a:chOff x="-35814600" y="3202075"/>
            <a:chExt cx="242625" cy="291450"/>
          </a:xfrm>
        </p:grpSpPr>
        <p:sp>
          <p:nvSpPr>
            <p:cNvPr id="6984" name="Google Shape;6984;p10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0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0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0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0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0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0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107"/>
          <p:cNvGrpSpPr/>
          <p:nvPr/>
        </p:nvGrpSpPr>
        <p:grpSpPr>
          <a:xfrm>
            <a:off x="847435" y="1973866"/>
            <a:ext cx="353645" cy="353888"/>
            <a:chOff x="-35839800" y="3561025"/>
            <a:chExt cx="291450" cy="291650"/>
          </a:xfrm>
        </p:grpSpPr>
        <p:sp>
          <p:nvSpPr>
            <p:cNvPr id="6992" name="Google Shape;6992;p10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0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0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0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0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0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0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9" name="Google Shape;6999;p107"/>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107"/>
          <p:cNvGrpSpPr/>
          <p:nvPr/>
        </p:nvGrpSpPr>
        <p:grpSpPr>
          <a:xfrm>
            <a:off x="3084980" y="1532946"/>
            <a:ext cx="353645" cy="353645"/>
            <a:chOff x="-34003850" y="3227275"/>
            <a:chExt cx="291450" cy="291450"/>
          </a:xfrm>
        </p:grpSpPr>
        <p:sp>
          <p:nvSpPr>
            <p:cNvPr id="7001" name="Google Shape;7001;p10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0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0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0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0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107"/>
          <p:cNvGrpSpPr/>
          <p:nvPr/>
        </p:nvGrpSpPr>
        <p:grpSpPr>
          <a:xfrm>
            <a:off x="3084510" y="1973638"/>
            <a:ext cx="354586" cy="354343"/>
            <a:chOff x="-34004625" y="3585850"/>
            <a:chExt cx="292225" cy="292025"/>
          </a:xfrm>
        </p:grpSpPr>
        <p:sp>
          <p:nvSpPr>
            <p:cNvPr id="7007" name="Google Shape;7007;p10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0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0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0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0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107"/>
          <p:cNvGrpSpPr/>
          <p:nvPr/>
        </p:nvGrpSpPr>
        <p:grpSpPr>
          <a:xfrm>
            <a:off x="3084025" y="2408839"/>
            <a:ext cx="355557" cy="354616"/>
            <a:chOff x="-34005425" y="3945575"/>
            <a:chExt cx="293025" cy="292250"/>
          </a:xfrm>
        </p:grpSpPr>
        <p:sp>
          <p:nvSpPr>
            <p:cNvPr id="7013" name="Google Shape;7013;p10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0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0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107"/>
          <p:cNvGrpSpPr/>
          <p:nvPr/>
        </p:nvGrpSpPr>
        <p:grpSpPr>
          <a:xfrm>
            <a:off x="1731124" y="2882015"/>
            <a:ext cx="358408" cy="355557"/>
            <a:chOff x="-32174975" y="3192625"/>
            <a:chExt cx="295375" cy="293025"/>
          </a:xfrm>
        </p:grpSpPr>
        <p:sp>
          <p:nvSpPr>
            <p:cNvPr id="7017" name="Google Shape;7017;p10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0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0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0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1" name="Google Shape;7021;p107"/>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07"/>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107"/>
          <p:cNvGrpSpPr/>
          <p:nvPr/>
        </p:nvGrpSpPr>
        <p:grpSpPr>
          <a:xfrm>
            <a:off x="3970274" y="2882970"/>
            <a:ext cx="354586" cy="353645"/>
            <a:chOff x="-30345325" y="3184750"/>
            <a:chExt cx="292225" cy="291450"/>
          </a:xfrm>
        </p:grpSpPr>
        <p:sp>
          <p:nvSpPr>
            <p:cNvPr id="7024" name="Google Shape;7024;p10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0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0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0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0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107"/>
          <p:cNvGrpSpPr/>
          <p:nvPr/>
        </p:nvGrpSpPr>
        <p:grpSpPr>
          <a:xfrm>
            <a:off x="1295026" y="1532946"/>
            <a:ext cx="353645" cy="353645"/>
            <a:chOff x="-35481425" y="3202075"/>
            <a:chExt cx="291450" cy="291450"/>
          </a:xfrm>
        </p:grpSpPr>
        <p:sp>
          <p:nvSpPr>
            <p:cNvPr id="7030" name="Google Shape;7030;p10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0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0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0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0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0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0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107"/>
          <p:cNvGrpSpPr/>
          <p:nvPr/>
        </p:nvGrpSpPr>
        <p:grpSpPr>
          <a:xfrm>
            <a:off x="1294556" y="1974472"/>
            <a:ext cx="354586" cy="352675"/>
            <a:chOff x="-35482200" y="3561225"/>
            <a:chExt cx="292225" cy="290650"/>
          </a:xfrm>
        </p:grpSpPr>
        <p:sp>
          <p:nvSpPr>
            <p:cNvPr id="7038" name="Google Shape;7038;p10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0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0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107"/>
          <p:cNvGrpSpPr/>
          <p:nvPr/>
        </p:nvGrpSpPr>
        <p:grpSpPr>
          <a:xfrm>
            <a:off x="1295026" y="2409340"/>
            <a:ext cx="353645" cy="353615"/>
            <a:chOff x="-35481425" y="3919600"/>
            <a:chExt cx="291450" cy="291425"/>
          </a:xfrm>
        </p:grpSpPr>
        <p:sp>
          <p:nvSpPr>
            <p:cNvPr id="7042" name="Google Shape;7042;p10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0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0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0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0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0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0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0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107"/>
          <p:cNvGrpSpPr/>
          <p:nvPr/>
        </p:nvGrpSpPr>
        <p:grpSpPr>
          <a:xfrm>
            <a:off x="3530661" y="1533431"/>
            <a:ext cx="357468" cy="352675"/>
            <a:chOff x="-33645475" y="3228075"/>
            <a:chExt cx="294600" cy="290650"/>
          </a:xfrm>
        </p:grpSpPr>
        <p:sp>
          <p:nvSpPr>
            <p:cNvPr id="7051" name="Google Shape;7051;p10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0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0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0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0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0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0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107"/>
          <p:cNvGrpSpPr/>
          <p:nvPr/>
        </p:nvGrpSpPr>
        <p:grpSpPr>
          <a:xfrm>
            <a:off x="3531631" y="1973516"/>
            <a:ext cx="355526" cy="354586"/>
            <a:chOff x="-33646250" y="3586425"/>
            <a:chExt cx="293000" cy="292225"/>
          </a:xfrm>
        </p:grpSpPr>
        <p:sp>
          <p:nvSpPr>
            <p:cNvPr id="7059" name="Google Shape;7059;p10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0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107"/>
          <p:cNvGrpSpPr/>
          <p:nvPr/>
        </p:nvGrpSpPr>
        <p:grpSpPr>
          <a:xfrm>
            <a:off x="3532101" y="2408369"/>
            <a:ext cx="354586" cy="355557"/>
            <a:chOff x="-33645475" y="3944800"/>
            <a:chExt cx="292225" cy="293025"/>
          </a:xfrm>
        </p:grpSpPr>
        <p:sp>
          <p:nvSpPr>
            <p:cNvPr id="7062" name="Google Shape;7062;p10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0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0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0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0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0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0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0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0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0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107"/>
          <p:cNvGrpSpPr/>
          <p:nvPr/>
        </p:nvGrpSpPr>
        <p:grpSpPr>
          <a:xfrm>
            <a:off x="2185320" y="2882106"/>
            <a:ext cx="352675" cy="355375"/>
            <a:chOff x="-31809525" y="3192625"/>
            <a:chExt cx="290650" cy="292875"/>
          </a:xfrm>
        </p:grpSpPr>
        <p:sp>
          <p:nvSpPr>
            <p:cNvPr id="7073" name="Google Shape;7073;p10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0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0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0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107"/>
          <p:cNvGrpSpPr/>
          <p:nvPr/>
        </p:nvGrpSpPr>
        <p:grpSpPr>
          <a:xfrm>
            <a:off x="2184835" y="3352658"/>
            <a:ext cx="353645" cy="355557"/>
            <a:chOff x="-31811100" y="3550975"/>
            <a:chExt cx="291450" cy="293025"/>
          </a:xfrm>
        </p:grpSpPr>
        <p:sp>
          <p:nvSpPr>
            <p:cNvPr id="7078" name="Google Shape;7078;p10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0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0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0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0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0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0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107"/>
          <p:cNvGrpSpPr/>
          <p:nvPr/>
        </p:nvGrpSpPr>
        <p:grpSpPr>
          <a:xfrm>
            <a:off x="2178631" y="3816962"/>
            <a:ext cx="366052" cy="356831"/>
            <a:chOff x="-31817400" y="3910025"/>
            <a:chExt cx="301675" cy="294075"/>
          </a:xfrm>
        </p:grpSpPr>
        <p:sp>
          <p:nvSpPr>
            <p:cNvPr id="7086" name="Google Shape;7086;p10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0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0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107"/>
          <p:cNvGrpSpPr/>
          <p:nvPr/>
        </p:nvGrpSpPr>
        <p:grpSpPr>
          <a:xfrm>
            <a:off x="3970259" y="3353143"/>
            <a:ext cx="354616" cy="354586"/>
            <a:chOff x="-30354000" y="3569100"/>
            <a:chExt cx="292250" cy="292225"/>
          </a:xfrm>
        </p:grpSpPr>
        <p:sp>
          <p:nvSpPr>
            <p:cNvPr id="7090" name="Google Shape;7090;p10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0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0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0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0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0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107"/>
          <p:cNvGrpSpPr/>
          <p:nvPr/>
        </p:nvGrpSpPr>
        <p:grpSpPr>
          <a:xfrm>
            <a:off x="1748837" y="1532946"/>
            <a:ext cx="342148" cy="353645"/>
            <a:chOff x="-35118325" y="3202075"/>
            <a:chExt cx="281975" cy="291450"/>
          </a:xfrm>
        </p:grpSpPr>
        <p:sp>
          <p:nvSpPr>
            <p:cNvPr id="7097" name="Google Shape;7097;p10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0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0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0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107"/>
          <p:cNvGrpSpPr/>
          <p:nvPr/>
        </p:nvGrpSpPr>
        <p:grpSpPr>
          <a:xfrm>
            <a:off x="1742618" y="1974199"/>
            <a:ext cx="354586" cy="353221"/>
            <a:chOff x="-35123050" y="3561225"/>
            <a:chExt cx="292225" cy="291100"/>
          </a:xfrm>
        </p:grpSpPr>
        <p:sp>
          <p:nvSpPr>
            <p:cNvPr id="7102" name="Google Shape;7102;p10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0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107"/>
          <p:cNvGrpSpPr/>
          <p:nvPr/>
        </p:nvGrpSpPr>
        <p:grpSpPr>
          <a:xfrm>
            <a:off x="1784677" y="2409340"/>
            <a:ext cx="270467" cy="353615"/>
            <a:chOff x="-35089175" y="3919600"/>
            <a:chExt cx="222900" cy="291425"/>
          </a:xfrm>
        </p:grpSpPr>
        <p:sp>
          <p:nvSpPr>
            <p:cNvPr id="7105" name="Google Shape;7105;p10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0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107"/>
          <p:cNvGrpSpPr/>
          <p:nvPr/>
        </p:nvGrpSpPr>
        <p:grpSpPr>
          <a:xfrm>
            <a:off x="3981673" y="1532703"/>
            <a:ext cx="336445" cy="354131"/>
            <a:chOff x="-33277650" y="3226875"/>
            <a:chExt cx="277275" cy="291850"/>
          </a:xfrm>
        </p:grpSpPr>
        <p:sp>
          <p:nvSpPr>
            <p:cNvPr id="7108" name="Google Shape;7108;p10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0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0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0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0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0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0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107"/>
          <p:cNvGrpSpPr/>
          <p:nvPr/>
        </p:nvGrpSpPr>
        <p:grpSpPr>
          <a:xfrm>
            <a:off x="3973073" y="1973987"/>
            <a:ext cx="353645" cy="353645"/>
            <a:chOff x="-33286325" y="3586425"/>
            <a:chExt cx="291450" cy="291450"/>
          </a:xfrm>
        </p:grpSpPr>
        <p:sp>
          <p:nvSpPr>
            <p:cNvPr id="7116" name="Google Shape;7116;p10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0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0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0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0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107"/>
          <p:cNvGrpSpPr/>
          <p:nvPr/>
        </p:nvGrpSpPr>
        <p:grpSpPr>
          <a:xfrm>
            <a:off x="3973073" y="2408369"/>
            <a:ext cx="353645" cy="355557"/>
            <a:chOff x="-33286325" y="3944800"/>
            <a:chExt cx="291450" cy="293025"/>
          </a:xfrm>
        </p:grpSpPr>
        <p:sp>
          <p:nvSpPr>
            <p:cNvPr id="7122" name="Google Shape;7122;p10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0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0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0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107"/>
          <p:cNvGrpSpPr/>
          <p:nvPr/>
        </p:nvGrpSpPr>
        <p:grpSpPr>
          <a:xfrm>
            <a:off x="2631470" y="2881529"/>
            <a:ext cx="353645" cy="356527"/>
            <a:chOff x="-31452725" y="3191825"/>
            <a:chExt cx="291450" cy="293825"/>
          </a:xfrm>
        </p:grpSpPr>
        <p:sp>
          <p:nvSpPr>
            <p:cNvPr id="7127" name="Google Shape;7127;p10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0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0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0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107"/>
          <p:cNvGrpSpPr/>
          <p:nvPr/>
        </p:nvGrpSpPr>
        <p:grpSpPr>
          <a:xfrm>
            <a:off x="2631000" y="3353144"/>
            <a:ext cx="354586" cy="354586"/>
            <a:chOff x="-31452725" y="3551775"/>
            <a:chExt cx="292225" cy="292225"/>
          </a:xfrm>
        </p:grpSpPr>
        <p:sp>
          <p:nvSpPr>
            <p:cNvPr id="7132" name="Google Shape;7132;p10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0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0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0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107"/>
          <p:cNvGrpSpPr/>
          <p:nvPr/>
        </p:nvGrpSpPr>
        <p:grpSpPr>
          <a:xfrm>
            <a:off x="2629559" y="3817129"/>
            <a:ext cx="357468" cy="356497"/>
            <a:chOff x="-31455100" y="3909350"/>
            <a:chExt cx="294600" cy="293800"/>
          </a:xfrm>
        </p:grpSpPr>
        <p:sp>
          <p:nvSpPr>
            <p:cNvPr id="7137" name="Google Shape;7137;p10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0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107"/>
          <p:cNvGrpSpPr/>
          <p:nvPr/>
        </p:nvGrpSpPr>
        <p:grpSpPr>
          <a:xfrm>
            <a:off x="3970744" y="3818084"/>
            <a:ext cx="353645" cy="354586"/>
            <a:chOff x="-30345325" y="3918800"/>
            <a:chExt cx="291450" cy="292225"/>
          </a:xfrm>
        </p:grpSpPr>
        <p:sp>
          <p:nvSpPr>
            <p:cNvPr id="7140" name="Google Shape;7140;p10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0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0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0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0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107"/>
          <p:cNvGrpSpPr/>
          <p:nvPr/>
        </p:nvGrpSpPr>
        <p:grpSpPr>
          <a:xfrm>
            <a:off x="2200736" y="1532946"/>
            <a:ext cx="332593" cy="353645"/>
            <a:chOff x="-34755225" y="3202075"/>
            <a:chExt cx="274100" cy="291450"/>
          </a:xfrm>
        </p:grpSpPr>
        <p:sp>
          <p:nvSpPr>
            <p:cNvPr id="7146" name="Google Shape;7146;p10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0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0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0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0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0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0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107"/>
          <p:cNvGrpSpPr/>
          <p:nvPr/>
        </p:nvGrpSpPr>
        <p:grpSpPr>
          <a:xfrm>
            <a:off x="2190209" y="1973987"/>
            <a:ext cx="353645" cy="353645"/>
            <a:chOff x="-34763900" y="3561225"/>
            <a:chExt cx="291450" cy="291450"/>
          </a:xfrm>
        </p:grpSpPr>
        <p:sp>
          <p:nvSpPr>
            <p:cNvPr id="7154" name="Google Shape;7154;p10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0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0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107"/>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8" name="Google Shape;7158;p107"/>
          <p:cNvGrpSpPr/>
          <p:nvPr/>
        </p:nvGrpSpPr>
        <p:grpSpPr>
          <a:xfrm>
            <a:off x="845106" y="2882499"/>
            <a:ext cx="354586" cy="354586"/>
            <a:chOff x="-32927950" y="3227275"/>
            <a:chExt cx="292225" cy="292225"/>
          </a:xfrm>
        </p:grpSpPr>
        <p:sp>
          <p:nvSpPr>
            <p:cNvPr id="7159" name="Google Shape;7159;p10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0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0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0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0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107"/>
          <p:cNvGrpSpPr/>
          <p:nvPr/>
        </p:nvGrpSpPr>
        <p:grpSpPr>
          <a:xfrm>
            <a:off x="844621" y="3353613"/>
            <a:ext cx="355557" cy="353645"/>
            <a:chOff x="-32927950" y="3586425"/>
            <a:chExt cx="293025" cy="291450"/>
          </a:xfrm>
        </p:grpSpPr>
        <p:sp>
          <p:nvSpPr>
            <p:cNvPr id="7165" name="Google Shape;7165;p10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0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0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0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0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107"/>
          <p:cNvGrpSpPr/>
          <p:nvPr/>
        </p:nvGrpSpPr>
        <p:grpSpPr>
          <a:xfrm>
            <a:off x="845106" y="3817598"/>
            <a:ext cx="354586" cy="355557"/>
            <a:chOff x="-32927950" y="3944800"/>
            <a:chExt cx="292225" cy="293025"/>
          </a:xfrm>
        </p:grpSpPr>
        <p:sp>
          <p:nvSpPr>
            <p:cNvPr id="7171" name="Google Shape;7171;p10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0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0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0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0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0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0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0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0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107"/>
          <p:cNvGrpSpPr/>
          <p:nvPr/>
        </p:nvGrpSpPr>
        <p:grpSpPr>
          <a:xfrm>
            <a:off x="3073898" y="2882849"/>
            <a:ext cx="354586" cy="353888"/>
            <a:chOff x="-31094350" y="3194000"/>
            <a:chExt cx="292225" cy="291650"/>
          </a:xfrm>
        </p:grpSpPr>
        <p:sp>
          <p:nvSpPr>
            <p:cNvPr id="7181" name="Google Shape;7181;p10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0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0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0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0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0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0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0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107"/>
          <p:cNvGrpSpPr/>
          <p:nvPr/>
        </p:nvGrpSpPr>
        <p:grpSpPr>
          <a:xfrm>
            <a:off x="3074368" y="3353341"/>
            <a:ext cx="353645" cy="354191"/>
            <a:chOff x="-31093575" y="3552550"/>
            <a:chExt cx="291450" cy="291900"/>
          </a:xfrm>
        </p:grpSpPr>
        <p:sp>
          <p:nvSpPr>
            <p:cNvPr id="7190" name="Google Shape;7190;p10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0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0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0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107"/>
          <p:cNvGrpSpPr/>
          <p:nvPr/>
        </p:nvGrpSpPr>
        <p:grpSpPr>
          <a:xfrm>
            <a:off x="3074368" y="3818569"/>
            <a:ext cx="353645" cy="353615"/>
            <a:chOff x="-31093575" y="3911725"/>
            <a:chExt cx="291450" cy="291425"/>
          </a:xfrm>
        </p:grpSpPr>
        <p:sp>
          <p:nvSpPr>
            <p:cNvPr id="7195" name="Google Shape;7195;p10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0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107"/>
          <p:cNvGrpSpPr/>
          <p:nvPr/>
        </p:nvGrpSpPr>
        <p:grpSpPr>
          <a:xfrm>
            <a:off x="2183798" y="4275536"/>
            <a:ext cx="356497" cy="354586"/>
            <a:chOff x="-29946000" y="3183175"/>
            <a:chExt cx="293800" cy="292225"/>
          </a:xfrm>
        </p:grpSpPr>
        <p:sp>
          <p:nvSpPr>
            <p:cNvPr id="7198" name="Google Shape;7198;p10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0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0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0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0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0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107"/>
          <p:cNvGrpSpPr/>
          <p:nvPr/>
        </p:nvGrpSpPr>
        <p:grpSpPr>
          <a:xfrm>
            <a:off x="2628330" y="1532689"/>
            <a:ext cx="358408" cy="354161"/>
            <a:chOff x="-34408675" y="3202075"/>
            <a:chExt cx="295375" cy="291875"/>
          </a:xfrm>
        </p:grpSpPr>
        <p:sp>
          <p:nvSpPr>
            <p:cNvPr id="7205" name="Google Shape;7205;p10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0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0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0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107"/>
          <p:cNvGrpSpPr/>
          <p:nvPr/>
        </p:nvGrpSpPr>
        <p:grpSpPr>
          <a:xfrm>
            <a:off x="2630241" y="1972683"/>
            <a:ext cx="354586" cy="356254"/>
            <a:chOff x="-34405525" y="3558075"/>
            <a:chExt cx="292225" cy="293600"/>
          </a:xfrm>
        </p:grpSpPr>
        <p:sp>
          <p:nvSpPr>
            <p:cNvPr id="7210" name="Google Shape;7210;p10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0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0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107"/>
          <p:cNvGrpSpPr/>
          <p:nvPr/>
        </p:nvGrpSpPr>
        <p:grpSpPr>
          <a:xfrm>
            <a:off x="2629755" y="2409340"/>
            <a:ext cx="355557" cy="353615"/>
            <a:chOff x="-34406325" y="3919600"/>
            <a:chExt cx="293025" cy="291425"/>
          </a:xfrm>
        </p:grpSpPr>
        <p:sp>
          <p:nvSpPr>
            <p:cNvPr id="7214" name="Google Shape;7214;p10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0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0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0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0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0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0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107"/>
          <p:cNvGrpSpPr/>
          <p:nvPr/>
        </p:nvGrpSpPr>
        <p:grpSpPr>
          <a:xfrm>
            <a:off x="1293653" y="2888703"/>
            <a:ext cx="353645" cy="342179"/>
            <a:chOff x="-32568800" y="3232000"/>
            <a:chExt cx="291450" cy="282000"/>
          </a:xfrm>
        </p:grpSpPr>
        <p:sp>
          <p:nvSpPr>
            <p:cNvPr id="7222" name="Google Shape;7222;p10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0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107"/>
          <p:cNvGrpSpPr/>
          <p:nvPr/>
        </p:nvGrpSpPr>
        <p:grpSpPr>
          <a:xfrm>
            <a:off x="1293183" y="3353613"/>
            <a:ext cx="354586" cy="353645"/>
            <a:chOff x="-32569575" y="3586425"/>
            <a:chExt cx="292225" cy="291450"/>
          </a:xfrm>
        </p:grpSpPr>
        <p:sp>
          <p:nvSpPr>
            <p:cNvPr id="7225" name="Google Shape;7225;p10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0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107"/>
          <p:cNvGrpSpPr/>
          <p:nvPr/>
        </p:nvGrpSpPr>
        <p:grpSpPr>
          <a:xfrm>
            <a:off x="1284098" y="3818205"/>
            <a:ext cx="372756" cy="354343"/>
            <a:chOff x="-32576675" y="3944600"/>
            <a:chExt cx="307200" cy="292025"/>
          </a:xfrm>
        </p:grpSpPr>
        <p:sp>
          <p:nvSpPr>
            <p:cNvPr id="7228" name="Google Shape;7228;p10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0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107"/>
          <p:cNvGrpSpPr/>
          <p:nvPr/>
        </p:nvGrpSpPr>
        <p:grpSpPr>
          <a:xfrm>
            <a:off x="3529065" y="2882500"/>
            <a:ext cx="354586" cy="354586"/>
            <a:chOff x="-30735200" y="3192625"/>
            <a:chExt cx="292225" cy="292225"/>
          </a:xfrm>
        </p:grpSpPr>
        <p:sp>
          <p:nvSpPr>
            <p:cNvPr id="7231" name="Google Shape;7231;p10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0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0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0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0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0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0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107"/>
          <p:cNvGrpSpPr/>
          <p:nvPr/>
        </p:nvGrpSpPr>
        <p:grpSpPr>
          <a:xfrm>
            <a:off x="3529065" y="3353932"/>
            <a:ext cx="354586" cy="353008"/>
            <a:chOff x="-30735200" y="3552550"/>
            <a:chExt cx="292225" cy="290925"/>
          </a:xfrm>
        </p:grpSpPr>
        <p:sp>
          <p:nvSpPr>
            <p:cNvPr id="7239" name="Google Shape;7239;p10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0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107"/>
          <p:cNvGrpSpPr/>
          <p:nvPr/>
        </p:nvGrpSpPr>
        <p:grpSpPr>
          <a:xfrm>
            <a:off x="3529065" y="3818554"/>
            <a:ext cx="354586" cy="353645"/>
            <a:chOff x="-30735200" y="3910925"/>
            <a:chExt cx="292225" cy="291450"/>
          </a:xfrm>
        </p:grpSpPr>
        <p:sp>
          <p:nvSpPr>
            <p:cNvPr id="7242" name="Google Shape;7242;p10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0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4" name="Google Shape;7244;p107"/>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5" name="Google Shape;7245;p107"/>
          <p:cNvGrpSpPr/>
          <p:nvPr/>
        </p:nvGrpSpPr>
        <p:grpSpPr>
          <a:xfrm>
            <a:off x="4882910" y="1531421"/>
            <a:ext cx="358971" cy="359224"/>
            <a:chOff x="-57956275" y="3197925"/>
            <a:chExt cx="319000" cy="319225"/>
          </a:xfrm>
        </p:grpSpPr>
        <p:sp>
          <p:nvSpPr>
            <p:cNvPr id="7246" name="Google Shape;7246;p10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0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0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0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0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0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0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107"/>
          <p:cNvGrpSpPr/>
          <p:nvPr/>
        </p:nvGrpSpPr>
        <p:grpSpPr>
          <a:xfrm>
            <a:off x="4905064" y="1987846"/>
            <a:ext cx="314662" cy="358971"/>
            <a:chOff x="-57940525" y="3590375"/>
            <a:chExt cx="279625" cy="319000"/>
          </a:xfrm>
        </p:grpSpPr>
        <p:sp>
          <p:nvSpPr>
            <p:cNvPr id="7254" name="Google Shape;7254;p10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0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0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0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0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107"/>
          <p:cNvGrpSpPr/>
          <p:nvPr/>
        </p:nvGrpSpPr>
        <p:grpSpPr>
          <a:xfrm>
            <a:off x="4875945" y="2429217"/>
            <a:ext cx="358099" cy="358999"/>
            <a:chOff x="-57959425" y="3982600"/>
            <a:chExt cx="318225" cy="319025"/>
          </a:xfrm>
        </p:grpSpPr>
        <p:sp>
          <p:nvSpPr>
            <p:cNvPr id="7260" name="Google Shape;7260;p10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0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0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0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107"/>
          <p:cNvGrpSpPr/>
          <p:nvPr/>
        </p:nvGrpSpPr>
        <p:grpSpPr>
          <a:xfrm>
            <a:off x="7076112" y="1532546"/>
            <a:ext cx="357226" cy="357226"/>
            <a:chOff x="-55987225" y="3198925"/>
            <a:chExt cx="317450" cy="317450"/>
          </a:xfrm>
        </p:grpSpPr>
        <p:sp>
          <p:nvSpPr>
            <p:cNvPr id="7265" name="Google Shape;7265;p10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0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0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0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107"/>
          <p:cNvGrpSpPr/>
          <p:nvPr/>
        </p:nvGrpSpPr>
        <p:grpSpPr>
          <a:xfrm>
            <a:off x="7076112" y="1988578"/>
            <a:ext cx="357226" cy="357367"/>
            <a:chOff x="-55987225" y="3591025"/>
            <a:chExt cx="317450" cy="317575"/>
          </a:xfrm>
        </p:grpSpPr>
        <p:sp>
          <p:nvSpPr>
            <p:cNvPr id="7270" name="Google Shape;7270;p10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0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0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0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0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107"/>
          <p:cNvGrpSpPr/>
          <p:nvPr/>
        </p:nvGrpSpPr>
        <p:grpSpPr>
          <a:xfrm>
            <a:off x="7090027" y="2429217"/>
            <a:ext cx="358999" cy="358999"/>
            <a:chOff x="-55988800" y="3982600"/>
            <a:chExt cx="319025" cy="319025"/>
          </a:xfrm>
        </p:grpSpPr>
        <p:sp>
          <p:nvSpPr>
            <p:cNvPr id="7276" name="Google Shape;7276;p10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0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0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0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0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107"/>
          <p:cNvGrpSpPr/>
          <p:nvPr/>
        </p:nvGrpSpPr>
        <p:grpSpPr>
          <a:xfrm>
            <a:off x="5748546" y="2887174"/>
            <a:ext cx="356326" cy="358971"/>
            <a:chOff x="-54026025" y="3192625"/>
            <a:chExt cx="316650" cy="319000"/>
          </a:xfrm>
        </p:grpSpPr>
        <p:sp>
          <p:nvSpPr>
            <p:cNvPr id="7282" name="Google Shape;7282;p10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0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0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0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0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0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0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0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107"/>
          <p:cNvGrpSpPr/>
          <p:nvPr/>
        </p:nvGrpSpPr>
        <p:grpSpPr>
          <a:xfrm>
            <a:off x="5768492" y="3358148"/>
            <a:ext cx="316434" cy="358099"/>
            <a:chOff x="-54007925" y="3584850"/>
            <a:chExt cx="281200" cy="318225"/>
          </a:xfrm>
        </p:grpSpPr>
        <p:sp>
          <p:nvSpPr>
            <p:cNvPr id="7291" name="Google Shape;7291;p10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0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0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0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0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0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107"/>
          <p:cNvGrpSpPr/>
          <p:nvPr/>
        </p:nvGrpSpPr>
        <p:grpSpPr>
          <a:xfrm>
            <a:off x="5768492" y="3820033"/>
            <a:ext cx="316434" cy="358914"/>
            <a:chOff x="-54007925" y="3975575"/>
            <a:chExt cx="281200" cy="318950"/>
          </a:xfrm>
        </p:grpSpPr>
        <p:sp>
          <p:nvSpPr>
            <p:cNvPr id="7298" name="Google Shape;7298;p10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0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0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0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107"/>
          <p:cNvGrpSpPr/>
          <p:nvPr/>
        </p:nvGrpSpPr>
        <p:grpSpPr>
          <a:xfrm>
            <a:off x="8003359" y="2904504"/>
            <a:ext cx="274770" cy="358492"/>
            <a:chOff x="-52005775" y="3208025"/>
            <a:chExt cx="244175" cy="318575"/>
          </a:xfrm>
        </p:grpSpPr>
        <p:sp>
          <p:nvSpPr>
            <p:cNvPr id="7303" name="Google Shape;7303;p10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0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0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0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0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0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0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0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0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0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0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107"/>
          <p:cNvGrpSpPr/>
          <p:nvPr/>
        </p:nvGrpSpPr>
        <p:grpSpPr>
          <a:xfrm>
            <a:off x="5309825" y="1532546"/>
            <a:ext cx="358099" cy="358099"/>
            <a:chOff x="-57568775" y="3198925"/>
            <a:chExt cx="318225" cy="318225"/>
          </a:xfrm>
        </p:grpSpPr>
        <p:sp>
          <p:nvSpPr>
            <p:cNvPr id="7315" name="Google Shape;7315;p10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0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0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0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0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0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107"/>
          <p:cNvGrpSpPr/>
          <p:nvPr/>
        </p:nvGrpSpPr>
        <p:grpSpPr>
          <a:xfrm>
            <a:off x="5331543" y="1987846"/>
            <a:ext cx="314662" cy="358099"/>
            <a:chOff x="-57549075" y="3590375"/>
            <a:chExt cx="279625" cy="318225"/>
          </a:xfrm>
        </p:grpSpPr>
        <p:sp>
          <p:nvSpPr>
            <p:cNvPr id="7322" name="Google Shape;7322;p10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0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0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0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107"/>
          <p:cNvGrpSpPr/>
          <p:nvPr/>
        </p:nvGrpSpPr>
        <p:grpSpPr>
          <a:xfrm>
            <a:off x="5323740" y="2429217"/>
            <a:ext cx="359871" cy="359871"/>
            <a:chOff x="-57570350" y="3982600"/>
            <a:chExt cx="319800" cy="319800"/>
          </a:xfrm>
        </p:grpSpPr>
        <p:sp>
          <p:nvSpPr>
            <p:cNvPr id="7327" name="Google Shape;7327;p10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0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0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0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107"/>
          <p:cNvGrpSpPr/>
          <p:nvPr/>
        </p:nvGrpSpPr>
        <p:grpSpPr>
          <a:xfrm>
            <a:off x="7538779" y="1531646"/>
            <a:ext cx="314662" cy="358999"/>
            <a:chOff x="-55576850" y="3198125"/>
            <a:chExt cx="279625" cy="319025"/>
          </a:xfrm>
        </p:grpSpPr>
        <p:sp>
          <p:nvSpPr>
            <p:cNvPr id="7332" name="Google Shape;7332;p10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0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0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0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107"/>
          <p:cNvGrpSpPr/>
          <p:nvPr/>
        </p:nvGrpSpPr>
        <p:grpSpPr>
          <a:xfrm>
            <a:off x="7516174" y="1987621"/>
            <a:ext cx="359871" cy="358324"/>
            <a:chOff x="-55596550" y="3590175"/>
            <a:chExt cx="319800" cy="318425"/>
          </a:xfrm>
        </p:grpSpPr>
        <p:sp>
          <p:nvSpPr>
            <p:cNvPr id="7337" name="Google Shape;7337;p10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0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0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0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107"/>
          <p:cNvGrpSpPr/>
          <p:nvPr/>
        </p:nvGrpSpPr>
        <p:grpSpPr>
          <a:xfrm>
            <a:off x="7531412" y="2428964"/>
            <a:ext cx="358999" cy="359252"/>
            <a:chOff x="-55595775" y="3982375"/>
            <a:chExt cx="319025" cy="319250"/>
          </a:xfrm>
        </p:grpSpPr>
        <p:sp>
          <p:nvSpPr>
            <p:cNvPr id="7342" name="Google Shape;7342;p10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0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0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0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0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0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107"/>
          <p:cNvGrpSpPr/>
          <p:nvPr/>
        </p:nvGrpSpPr>
        <p:grpSpPr>
          <a:xfrm>
            <a:off x="6188595" y="2887174"/>
            <a:ext cx="358999" cy="358099"/>
            <a:chOff x="-53635375" y="3192625"/>
            <a:chExt cx="319025" cy="318225"/>
          </a:xfrm>
        </p:grpSpPr>
        <p:sp>
          <p:nvSpPr>
            <p:cNvPr id="7349" name="Google Shape;7349;p10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0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0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107"/>
          <p:cNvGrpSpPr/>
          <p:nvPr/>
        </p:nvGrpSpPr>
        <p:grpSpPr>
          <a:xfrm>
            <a:off x="6210763" y="3358148"/>
            <a:ext cx="314662" cy="358999"/>
            <a:chOff x="-53615675" y="3584850"/>
            <a:chExt cx="279625" cy="319025"/>
          </a:xfrm>
        </p:grpSpPr>
        <p:sp>
          <p:nvSpPr>
            <p:cNvPr id="7353" name="Google Shape;7353;p10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0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0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107"/>
          <p:cNvGrpSpPr/>
          <p:nvPr/>
        </p:nvGrpSpPr>
        <p:grpSpPr>
          <a:xfrm>
            <a:off x="6188609" y="3821074"/>
            <a:ext cx="358971" cy="357874"/>
            <a:chOff x="-53634575" y="3976500"/>
            <a:chExt cx="319000" cy="318025"/>
          </a:xfrm>
        </p:grpSpPr>
        <p:sp>
          <p:nvSpPr>
            <p:cNvPr id="7357" name="Google Shape;7357;p10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0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0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0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0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0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0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0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107"/>
          <p:cNvGrpSpPr/>
          <p:nvPr/>
        </p:nvGrpSpPr>
        <p:grpSpPr>
          <a:xfrm>
            <a:off x="7983413" y="3364028"/>
            <a:ext cx="314662" cy="358436"/>
            <a:chOff x="-52023900" y="3590075"/>
            <a:chExt cx="279625" cy="318525"/>
          </a:xfrm>
        </p:grpSpPr>
        <p:sp>
          <p:nvSpPr>
            <p:cNvPr id="7366" name="Google Shape;7366;p10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0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0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0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0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0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0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107"/>
          <p:cNvGrpSpPr/>
          <p:nvPr/>
        </p:nvGrpSpPr>
        <p:grpSpPr>
          <a:xfrm>
            <a:off x="5746654" y="1532546"/>
            <a:ext cx="358971" cy="358971"/>
            <a:chOff x="-57173375" y="3198925"/>
            <a:chExt cx="319000" cy="319000"/>
          </a:xfrm>
        </p:grpSpPr>
        <p:sp>
          <p:nvSpPr>
            <p:cNvPr id="7374" name="Google Shape;7374;p10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0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0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0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107"/>
          <p:cNvGrpSpPr/>
          <p:nvPr/>
        </p:nvGrpSpPr>
        <p:grpSpPr>
          <a:xfrm>
            <a:off x="5747541" y="2009987"/>
            <a:ext cx="357198" cy="314690"/>
            <a:chOff x="-57176525" y="3610050"/>
            <a:chExt cx="317425" cy="279650"/>
          </a:xfrm>
        </p:grpSpPr>
        <p:sp>
          <p:nvSpPr>
            <p:cNvPr id="7379" name="Google Shape;7379;p10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0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0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0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0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107"/>
          <p:cNvGrpSpPr/>
          <p:nvPr/>
        </p:nvGrpSpPr>
        <p:grpSpPr>
          <a:xfrm>
            <a:off x="5779179" y="2428542"/>
            <a:ext cx="323524" cy="358774"/>
            <a:chOff x="-57162350" y="3982000"/>
            <a:chExt cx="287500" cy="318825"/>
          </a:xfrm>
        </p:grpSpPr>
        <p:sp>
          <p:nvSpPr>
            <p:cNvPr id="7385" name="Google Shape;7385;p10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0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0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0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0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0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0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0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107"/>
          <p:cNvGrpSpPr/>
          <p:nvPr/>
        </p:nvGrpSpPr>
        <p:grpSpPr>
          <a:xfrm>
            <a:off x="7957995" y="1532546"/>
            <a:ext cx="358099" cy="356326"/>
            <a:chOff x="-55202750" y="3198925"/>
            <a:chExt cx="318225" cy="316650"/>
          </a:xfrm>
        </p:grpSpPr>
        <p:sp>
          <p:nvSpPr>
            <p:cNvPr id="7394" name="Google Shape;7394;p10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0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107"/>
          <p:cNvGrpSpPr/>
          <p:nvPr/>
        </p:nvGrpSpPr>
        <p:grpSpPr>
          <a:xfrm>
            <a:off x="7968629" y="1987846"/>
            <a:ext cx="336830" cy="358099"/>
            <a:chOff x="-55194875" y="3590375"/>
            <a:chExt cx="299325" cy="318225"/>
          </a:xfrm>
        </p:grpSpPr>
        <p:sp>
          <p:nvSpPr>
            <p:cNvPr id="7397" name="Google Shape;7397;p10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0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0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0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0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107"/>
          <p:cNvGrpSpPr/>
          <p:nvPr/>
        </p:nvGrpSpPr>
        <p:grpSpPr>
          <a:xfrm>
            <a:off x="7973247" y="2430117"/>
            <a:ext cx="357198" cy="357198"/>
            <a:chOff x="-55203525" y="3983400"/>
            <a:chExt cx="317425" cy="317425"/>
          </a:xfrm>
        </p:grpSpPr>
        <p:sp>
          <p:nvSpPr>
            <p:cNvPr id="7403" name="Google Shape;7403;p10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0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0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107"/>
          <p:cNvGrpSpPr/>
          <p:nvPr/>
        </p:nvGrpSpPr>
        <p:grpSpPr>
          <a:xfrm>
            <a:off x="6639727" y="2887174"/>
            <a:ext cx="335930" cy="358971"/>
            <a:chOff x="-53232900" y="3192625"/>
            <a:chExt cx="298525" cy="319000"/>
          </a:xfrm>
        </p:grpSpPr>
        <p:sp>
          <p:nvSpPr>
            <p:cNvPr id="7407" name="Google Shape;7407;p10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0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0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0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0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0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0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0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107"/>
          <p:cNvGrpSpPr/>
          <p:nvPr/>
        </p:nvGrpSpPr>
        <p:grpSpPr>
          <a:xfrm>
            <a:off x="6629093" y="3358148"/>
            <a:ext cx="357198" cy="356326"/>
            <a:chOff x="-53242350" y="3584850"/>
            <a:chExt cx="317425" cy="316650"/>
          </a:xfrm>
        </p:grpSpPr>
        <p:sp>
          <p:nvSpPr>
            <p:cNvPr id="7416" name="Google Shape;7416;p10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0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0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0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0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107"/>
          <p:cNvGrpSpPr/>
          <p:nvPr/>
        </p:nvGrpSpPr>
        <p:grpSpPr>
          <a:xfrm>
            <a:off x="6650362" y="3820849"/>
            <a:ext cx="314662" cy="358999"/>
            <a:chOff x="-53224225" y="3976300"/>
            <a:chExt cx="279625" cy="319025"/>
          </a:xfrm>
        </p:grpSpPr>
        <p:sp>
          <p:nvSpPr>
            <p:cNvPr id="7422" name="Google Shape;7422;p10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0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0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0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0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0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0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107"/>
          <p:cNvGrpSpPr/>
          <p:nvPr/>
        </p:nvGrpSpPr>
        <p:grpSpPr>
          <a:xfrm>
            <a:off x="7961258" y="3828529"/>
            <a:ext cx="358971" cy="358408"/>
            <a:chOff x="-52043575" y="3983125"/>
            <a:chExt cx="319000" cy="318500"/>
          </a:xfrm>
        </p:grpSpPr>
        <p:sp>
          <p:nvSpPr>
            <p:cNvPr id="7430" name="Google Shape;7430;p10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0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0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0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0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0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0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0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0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07"/>
          <p:cNvGrpSpPr/>
          <p:nvPr/>
        </p:nvGrpSpPr>
        <p:grpSpPr>
          <a:xfrm>
            <a:off x="6215199" y="1532546"/>
            <a:ext cx="314662" cy="358971"/>
            <a:chOff x="-56766175" y="3198925"/>
            <a:chExt cx="279625" cy="319000"/>
          </a:xfrm>
        </p:grpSpPr>
        <p:sp>
          <p:nvSpPr>
            <p:cNvPr id="7440" name="Google Shape;7440;p10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0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0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0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0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0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0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107"/>
          <p:cNvGrpSpPr/>
          <p:nvPr/>
        </p:nvGrpSpPr>
        <p:grpSpPr>
          <a:xfrm>
            <a:off x="6214313" y="1987846"/>
            <a:ext cx="316434" cy="358099"/>
            <a:chOff x="-56766175" y="3590375"/>
            <a:chExt cx="281200" cy="318225"/>
          </a:xfrm>
        </p:grpSpPr>
        <p:sp>
          <p:nvSpPr>
            <p:cNvPr id="7448" name="Google Shape;7448;p10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0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0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0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107"/>
          <p:cNvGrpSpPr/>
          <p:nvPr/>
        </p:nvGrpSpPr>
        <p:grpSpPr>
          <a:xfrm>
            <a:off x="6251269" y="2429217"/>
            <a:ext cx="272126" cy="358099"/>
            <a:chOff x="-56747275" y="3982600"/>
            <a:chExt cx="241825" cy="318225"/>
          </a:xfrm>
        </p:grpSpPr>
        <p:sp>
          <p:nvSpPr>
            <p:cNvPr id="7453" name="Google Shape;7453;p10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0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0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0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0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0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0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107"/>
          <p:cNvGrpSpPr/>
          <p:nvPr/>
        </p:nvGrpSpPr>
        <p:grpSpPr>
          <a:xfrm>
            <a:off x="4881188" y="2894264"/>
            <a:ext cx="314662" cy="358971"/>
            <a:chOff x="-54793175" y="3198925"/>
            <a:chExt cx="279625" cy="319000"/>
          </a:xfrm>
        </p:grpSpPr>
        <p:sp>
          <p:nvSpPr>
            <p:cNvPr id="7461" name="Google Shape;7461;p10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0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0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0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0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0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0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107"/>
          <p:cNvGrpSpPr/>
          <p:nvPr/>
        </p:nvGrpSpPr>
        <p:grpSpPr>
          <a:xfrm>
            <a:off x="4859020" y="3371455"/>
            <a:ext cx="358999" cy="342991"/>
            <a:chOff x="-54812875" y="3596675"/>
            <a:chExt cx="319025" cy="304800"/>
          </a:xfrm>
        </p:grpSpPr>
        <p:sp>
          <p:nvSpPr>
            <p:cNvPr id="7469" name="Google Shape;7469;p10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0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0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0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0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0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0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6" name="Google Shape;7476;p107"/>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07"/>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8" name="Google Shape;7478;p107"/>
          <p:cNvGrpSpPr/>
          <p:nvPr/>
        </p:nvGrpSpPr>
        <p:grpSpPr>
          <a:xfrm>
            <a:off x="4881188" y="3827938"/>
            <a:ext cx="314662" cy="358099"/>
            <a:chOff x="-54793175" y="3982600"/>
            <a:chExt cx="279625" cy="318225"/>
          </a:xfrm>
        </p:grpSpPr>
        <p:sp>
          <p:nvSpPr>
            <p:cNvPr id="7479" name="Google Shape;7479;p10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0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0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0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0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0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0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107"/>
          <p:cNvGrpSpPr/>
          <p:nvPr/>
        </p:nvGrpSpPr>
        <p:grpSpPr>
          <a:xfrm>
            <a:off x="7092647" y="2887174"/>
            <a:ext cx="314662" cy="358099"/>
            <a:chOff x="-52832000" y="3192625"/>
            <a:chExt cx="279625" cy="318225"/>
          </a:xfrm>
        </p:grpSpPr>
        <p:sp>
          <p:nvSpPr>
            <p:cNvPr id="7487" name="Google Shape;7487;p10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0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0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0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0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0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0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0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107"/>
          <p:cNvGrpSpPr/>
          <p:nvPr/>
        </p:nvGrpSpPr>
        <p:grpSpPr>
          <a:xfrm>
            <a:off x="7070492" y="3359048"/>
            <a:ext cx="358971" cy="357198"/>
            <a:chOff x="-52851675" y="3585650"/>
            <a:chExt cx="319000" cy="317425"/>
          </a:xfrm>
        </p:grpSpPr>
        <p:sp>
          <p:nvSpPr>
            <p:cNvPr id="7496" name="Google Shape;7496;p10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0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0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0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0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0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107"/>
          <p:cNvGrpSpPr/>
          <p:nvPr/>
        </p:nvGrpSpPr>
        <p:grpSpPr>
          <a:xfrm>
            <a:off x="7092647" y="3820849"/>
            <a:ext cx="314662" cy="358999"/>
            <a:chOff x="-52832000" y="3976300"/>
            <a:chExt cx="279625" cy="319025"/>
          </a:xfrm>
        </p:grpSpPr>
        <p:sp>
          <p:nvSpPr>
            <p:cNvPr id="7503" name="Google Shape;7503;p10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0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0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0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0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107"/>
          <p:cNvGrpSpPr/>
          <p:nvPr/>
        </p:nvGrpSpPr>
        <p:grpSpPr>
          <a:xfrm>
            <a:off x="6209853" y="4275497"/>
            <a:ext cx="316434" cy="358099"/>
            <a:chOff x="-51633225" y="3198925"/>
            <a:chExt cx="281200" cy="318225"/>
          </a:xfrm>
        </p:grpSpPr>
        <p:sp>
          <p:nvSpPr>
            <p:cNvPr id="7509" name="Google Shape;7509;p10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0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0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0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0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0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0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107"/>
          <p:cNvGrpSpPr/>
          <p:nvPr/>
        </p:nvGrpSpPr>
        <p:grpSpPr>
          <a:xfrm>
            <a:off x="6628676" y="1533418"/>
            <a:ext cx="365188" cy="357226"/>
            <a:chOff x="-56396775" y="3199700"/>
            <a:chExt cx="324525" cy="317450"/>
          </a:xfrm>
        </p:grpSpPr>
        <p:sp>
          <p:nvSpPr>
            <p:cNvPr id="7517" name="Google Shape;7517;p10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0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0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0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0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0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107"/>
          <p:cNvGrpSpPr/>
          <p:nvPr/>
        </p:nvGrpSpPr>
        <p:grpSpPr>
          <a:xfrm>
            <a:off x="6631771" y="1999353"/>
            <a:ext cx="358999" cy="335958"/>
            <a:chOff x="-56394425" y="3600600"/>
            <a:chExt cx="319025" cy="298550"/>
          </a:xfrm>
        </p:grpSpPr>
        <p:sp>
          <p:nvSpPr>
            <p:cNvPr id="7524" name="Google Shape;7524;p10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0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0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107"/>
          <p:cNvGrpSpPr/>
          <p:nvPr/>
        </p:nvGrpSpPr>
        <p:grpSpPr>
          <a:xfrm>
            <a:off x="6662538" y="2430117"/>
            <a:ext cx="327068" cy="357198"/>
            <a:chOff x="-56379450" y="3983400"/>
            <a:chExt cx="290650" cy="317425"/>
          </a:xfrm>
        </p:grpSpPr>
        <p:sp>
          <p:nvSpPr>
            <p:cNvPr id="7528" name="Google Shape;7528;p10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0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0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0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0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0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0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0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107"/>
          <p:cNvGrpSpPr/>
          <p:nvPr/>
        </p:nvGrpSpPr>
        <p:grpSpPr>
          <a:xfrm>
            <a:off x="5326242" y="2894264"/>
            <a:ext cx="316434" cy="358971"/>
            <a:chOff x="-54401725" y="3198925"/>
            <a:chExt cx="281200" cy="319000"/>
          </a:xfrm>
        </p:grpSpPr>
        <p:sp>
          <p:nvSpPr>
            <p:cNvPr id="7537" name="Google Shape;7537;p10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0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0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0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0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0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0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0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0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0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0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107"/>
          <p:cNvGrpSpPr/>
          <p:nvPr/>
        </p:nvGrpSpPr>
        <p:grpSpPr>
          <a:xfrm>
            <a:off x="5327128" y="3364365"/>
            <a:ext cx="314662" cy="358099"/>
            <a:chOff x="-54401725" y="3590375"/>
            <a:chExt cx="279625" cy="318225"/>
          </a:xfrm>
        </p:grpSpPr>
        <p:sp>
          <p:nvSpPr>
            <p:cNvPr id="7549" name="Google Shape;7549;p10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0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0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0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0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0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107"/>
          <p:cNvGrpSpPr/>
          <p:nvPr/>
        </p:nvGrpSpPr>
        <p:grpSpPr>
          <a:xfrm>
            <a:off x="5324920" y="3827938"/>
            <a:ext cx="319079" cy="358099"/>
            <a:chOff x="-54403300" y="3982600"/>
            <a:chExt cx="283550" cy="318225"/>
          </a:xfrm>
        </p:grpSpPr>
        <p:sp>
          <p:nvSpPr>
            <p:cNvPr id="7556" name="Google Shape;7556;p10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0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0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0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0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107"/>
          <p:cNvGrpSpPr/>
          <p:nvPr/>
        </p:nvGrpSpPr>
        <p:grpSpPr>
          <a:xfrm>
            <a:off x="7512313" y="2889172"/>
            <a:ext cx="356298" cy="356973"/>
            <a:chOff x="-52458650" y="3194400"/>
            <a:chExt cx="316625" cy="317225"/>
          </a:xfrm>
        </p:grpSpPr>
        <p:sp>
          <p:nvSpPr>
            <p:cNvPr id="7562" name="Google Shape;7562;p10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0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0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0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0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0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0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0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107"/>
          <p:cNvGrpSpPr/>
          <p:nvPr/>
        </p:nvGrpSpPr>
        <p:grpSpPr>
          <a:xfrm>
            <a:off x="7521611" y="3358148"/>
            <a:ext cx="337703" cy="357845"/>
            <a:chOff x="-52450000" y="3584850"/>
            <a:chExt cx="300100" cy="318000"/>
          </a:xfrm>
        </p:grpSpPr>
        <p:sp>
          <p:nvSpPr>
            <p:cNvPr id="7571" name="Google Shape;7571;p10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0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0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0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0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0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0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107"/>
          <p:cNvGrpSpPr/>
          <p:nvPr/>
        </p:nvGrpSpPr>
        <p:grpSpPr>
          <a:xfrm>
            <a:off x="7533131" y="3822621"/>
            <a:ext cx="314662" cy="357226"/>
            <a:chOff x="-52440550" y="3977875"/>
            <a:chExt cx="279625" cy="317450"/>
          </a:xfrm>
        </p:grpSpPr>
        <p:sp>
          <p:nvSpPr>
            <p:cNvPr id="7579" name="Google Shape;7579;p10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0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0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0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0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0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0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0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107"/>
          <p:cNvGrpSpPr/>
          <p:nvPr/>
        </p:nvGrpSpPr>
        <p:grpSpPr>
          <a:xfrm>
            <a:off x="6645066" y="4278827"/>
            <a:ext cx="314662" cy="358999"/>
            <a:chOff x="-51623775" y="3584850"/>
            <a:chExt cx="279625" cy="319025"/>
          </a:xfrm>
        </p:grpSpPr>
        <p:sp>
          <p:nvSpPr>
            <p:cNvPr id="7588" name="Google Shape;7588;p10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0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0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0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0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0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0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0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0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600" name="Shape 7600"/>
        <p:cNvGrpSpPr/>
        <p:nvPr/>
      </p:nvGrpSpPr>
      <p:grpSpPr>
        <a:xfrm>
          <a:off x="0" y="0"/>
          <a:ext cx="0" cy="0"/>
          <a:chOff x="0" y="0"/>
          <a:chExt cx="0" cy="0"/>
        </a:xfrm>
      </p:grpSpPr>
      <p:sp>
        <p:nvSpPr>
          <p:cNvPr id="7601" name="Google Shape;7601;p10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02" name="Google Shape;7602;p10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03" name="Google Shape;7603;p108"/>
          <p:cNvGrpSpPr/>
          <p:nvPr/>
        </p:nvGrpSpPr>
        <p:grpSpPr>
          <a:xfrm>
            <a:off x="885675" y="1539249"/>
            <a:ext cx="276003" cy="357300"/>
            <a:chOff x="-50469125" y="3183175"/>
            <a:chExt cx="233150" cy="301825"/>
          </a:xfrm>
        </p:grpSpPr>
        <p:sp>
          <p:nvSpPr>
            <p:cNvPr id="7604" name="Google Shape;7604;p10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0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0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108"/>
          <p:cNvGrpSpPr/>
          <p:nvPr/>
        </p:nvGrpSpPr>
        <p:grpSpPr>
          <a:xfrm>
            <a:off x="845574" y="1974651"/>
            <a:ext cx="356205" cy="355288"/>
            <a:chOff x="-50504575" y="3550975"/>
            <a:chExt cx="300900" cy="300125"/>
          </a:xfrm>
        </p:grpSpPr>
        <p:sp>
          <p:nvSpPr>
            <p:cNvPr id="7608" name="Google Shape;7608;p10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0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0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0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108"/>
          <p:cNvGrpSpPr/>
          <p:nvPr/>
        </p:nvGrpSpPr>
        <p:grpSpPr>
          <a:xfrm>
            <a:off x="845574" y="2412893"/>
            <a:ext cx="356205" cy="354341"/>
            <a:chOff x="-50503000" y="3921175"/>
            <a:chExt cx="300900" cy="299325"/>
          </a:xfrm>
        </p:grpSpPr>
        <p:sp>
          <p:nvSpPr>
            <p:cNvPr id="7613" name="Google Shape;7613;p10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0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0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0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0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108"/>
          <p:cNvGrpSpPr/>
          <p:nvPr/>
        </p:nvGrpSpPr>
        <p:grpSpPr>
          <a:xfrm>
            <a:off x="3049627" y="1558811"/>
            <a:ext cx="355258" cy="356205"/>
            <a:chOff x="-48630025" y="3199700"/>
            <a:chExt cx="300100" cy="300900"/>
          </a:xfrm>
        </p:grpSpPr>
        <p:sp>
          <p:nvSpPr>
            <p:cNvPr id="7619" name="Google Shape;7619;p10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0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0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108"/>
          <p:cNvGrpSpPr/>
          <p:nvPr/>
        </p:nvGrpSpPr>
        <p:grpSpPr>
          <a:xfrm>
            <a:off x="3049627" y="1996107"/>
            <a:ext cx="355258" cy="355258"/>
            <a:chOff x="-48630025" y="3569100"/>
            <a:chExt cx="300100" cy="300100"/>
          </a:xfrm>
        </p:grpSpPr>
        <p:sp>
          <p:nvSpPr>
            <p:cNvPr id="7623" name="Google Shape;7623;p10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0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0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0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0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0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0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0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0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0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108"/>
          <p:cNvGrpSpPr/>
          <p:nvPr/>
        </p:nvGrpSpPr>
        <p:grpSpPr>
          <a:xfrm>
            <a:off x="3050101" y="2433403"/>
            <a:ext cx="354311" cy="353394"/>
            <a:chOff x="-48629225" y="3938500"/>
            <a:chExt cx="299300" cy="298525"/>
          </a:xfrm>
        </p:grpSpPr>
        <p:sp>
          <p:nvSpPr>
            <p:cNvPr id="7634" name="Google Shape;7634;p10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0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0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0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108"/>
          <p:cNvGrpSpPr/>
          <p:nvPr/>
        </p:nvGrpSpPr>
        <p:grpSpPr>
          <a:xfrm>
            <a:off x="1785504" y="2904744"/>
            <a:ext cx="311458" cy="354341"/>
            <a:chOff x="-46762575" y="3200500"/>
            <a:chExt cx="263100" cy="299325"/>
          </a:xfrm>
        </p:grpSpPr>
        <p:sp>
          <p:nvSpPr>
            <p:cNvPr id="7639" name="Google Shape;7639;p10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0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0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0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0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108"/>
          <p:cNvGrpSpPr/>
          <p:nvPr/>
        </p:nvGrpSpPr>
        <p:grpSpPr>
          <a:xfrm>
            <a:off x="1763589" y="3363466"/>
            <a:ext cx="355288" cy="312375"/>
            <a:chOff x="-46779900" y="3588000"/>
            <a:chExt cx="300125" cy="263875"/>
          </a:xfrm>
        </p:grpSpPr>
        <p:sp>
          <p:nvSpPr>
            <p:cNvPr id="7645" name="Google Shape;7645;p10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0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0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0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108"/>
          <p:cNvGrpSpPr/>
          <p:nvPr/>
        </p:nvGrpSpPr>
        <p:grpSpPr>
          <a:xfrm>
            <a:off x="1764062" y="3778388"/>
            <a:ext cx="354341" cy="353394"/>
            <a:chOff x="-46779100" y="3938500"/>
            <a:chExt cx="299325" cy="298525"/>
          </a:xfrm>
        </p:grpSpPr>
        <p:sp>
          <p:nvSpPr>
            <p:cNvPr id="7650" name="Google Shape;7650;p10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0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108"/>
          <p:cNvGrpSpPr/>
          <p:nvPr/>
        </p:nvGrpSpPr>
        <p:grpSpPr>
          <a:xfrm>
            <a:off x="3971800" y="2911255"/>
            <a:ext cx="355258" cy="355288"/>
            <a:chOff x="-44924250" y="3206000"/>
            <a:chExt cx="300100" cy="300125"/>
          </a:xfrm>
        </p:grpSpPr>
        <p:sp>
          <p:nvSpPr>
            <p:cNvPr id="7653" name="Google Shape;7653;p10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0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0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0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0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108"/>
          <p:cNvGrpSpPr/>
          <p:nvPr/>
        </p:nvGrpSpPr>
        <p:grpSpPr>
          <a:xfrm>
            <a:off x="1286286" y="1539249"/>
            <a:ext cx="355258" cy="355258"/>
            <a:chOff x="-50134375" y="3183175"/>
            <a:chExt cx="300100" cy="300100"/>
          </a:xfrm>
        </p:grpSpPr>
        <p:sp>
          <p:nvSpPr>
            <p:cNvPr id="7659" name="Google Shape;7659;p10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0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0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0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0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0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0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0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0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0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108"/>
          <p:cNvGrpSpPr/>
          <p:nvPr/>
        </p:nvGrpSpPr>
        <p:grpSpPr>
          <a:xfrm>
            <a:off x="1286286" y="1974651"/>
            <a:ext cx="355258" cy="355288"/>
            <a:chOff x="-50134375" y="3550975"/>
            <a:chExt cx="300100" cy="300125"/>
          </a:xfrm>
        </p:grpSpPr>
        <p:sp>
          <p:nvSpPr>
            <p:cNvPr id="7670" name="Google Shape;7670;p10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0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108"/>
          <p:cNvGrpSpPr/>
          <p:nvPr/>
        </p:nvGrpSpPr>
        <p:grpSpPr>
          <a:xfrm>
            <a:off x="1286286" y="2412183"/>
            <a:ext cx="355258" cy="355051"/>
            <a:chOff x="-50134375" y="3920575"/>
            <a:chExt cx="300100" cy="299925"/>
          </a:xfrm>
        </p:grpSpPr>
        <p:sp>
          <p:nvSpPr>
            <p:cNvPr id="7673" name="Google Shape;7673;p10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0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0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108"/>
          <p:cNvGrpSpPr/>
          <p:nvPr/>
        </p:nvGrpSpPr>
        <p:grpSpPr>
          <a:xfrm>
            <a:off x="3497010" y="1559758"/>
            <a:ext cx="357123" cy="355258"/>
            <a:chOff x="-48262200" y="3200500"/>
            <a:chExt cx="301675" cy="300100"/>
          </a:xfrm>
        </p:grpSpPr>
        <p:sp>
          <p:nvSpPr>
            <p:cNvPr id="7677" name="Google Shape;7677;p10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0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0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0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0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0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0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0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0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108"/>
          <p:cNvGrpSpPr/>
          <p:nvPr/>
        </p:nvGrpSpPr>
        <p:grpSpPr>
          <a:xfrm>
            <a:off x="3526383" y="1996847"/>
            <a:ext cx="298377" cy="354519"/>
            <a:chOff x="-48233050" y="3569725"/>
            <a:chExt cx="252050" cy="299475"/>
          </a:xfrm>
        </p:grpSpPr>
        <p:sp>
          <p:nvSpPr>
            <p:cNvPr id="7687" name="Google Shape;7687;p10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0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0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108"/>
          <p:cNvGrpSpPr/>
          <p:nvPr/>
        </p:nvGrpSpPr>
        <p:grpSpPr>
          <a:xfrm>
            <a:off x="3550148" y="2430591"/>
            <a:ext cx="250847" cy="358070"/>
            <a:chOff x="-48216525" y="3936125"/>
            <a:chExt cx="211900" cy="302475"/>
          </a:xfrm>
        </p:grpSpPr>
        <p:sp>
          <p:nvSpPr>
            <p:cNvPr id="7691" name="Google Shape;7691;p10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0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0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0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108"/>
          <p:cNvGrpSpPr/>
          <p:nvPr/>
        </p:nvGrpSpPr>
        <p:grpSpPr>
          <a:xfrm>
            <a:off x="2205866" y="2905661"/>
            <a:ext cx="355258" cy="355288"/>
            <a:chOff x="-46410500" y="3201275"/>
            <a:chExt cx="300100" cy="300125"/>
          </a:xfrm>
        </p:grpSpPr>
        <p:sp>
          <p:nvSpPr>
            <p:cNvPr id="7696" name="Google Shape;7696;p10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0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0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0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0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108"/>
          <p:cNvGrpSpPr/>
          <p:nvPr/>
        </p:nvGrpSpPr>
        <p:grpSpPr>
          <a:xfrm>
            <a:off x="2205866" y="3341092"/>
            <a:ext cx="355258" cy="356205"/>
            <a:chOff x="-46409700" y="3569100"/>
            <a:chExt cx="300100" cy="300900"/>
          </a:xfrm>
        </p:grpSpPr>
        <p:sp>
          <p:nvSpPr>
            <p:cNvPr id="7702" name="Google Shape;7702;p10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0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0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0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0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108"/>
          <p:cNvGrpSpPr/>
          <p:nvPr/>
        </p:nvGrpSpPr>
        <p:grpSpPr>
          <a:xfrm>
            <a:off x="2193747" y="3776524"/>
            <a:ext cx="379497" cy="358070"/>
            <a:chOff x="-46422300" y="3936925"/>
            <a:chExt cx="320575" cy="302475"/>
          </a:xfrm>
        </p:grpSpPr>
        <p:sp>
          <p:nvSpPr>
            <p:cNvPr id="7708" name="Google Shape;7708;p10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0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108"/>
          <p:cNvGrpSpPr/>
          <p:nvPr/>
        </p:nvGrpSpPr>
        <p:grpSpPr>
          <a:xfrm>
            <a:off x="3971326" y="3330852"/>
            <a:ext cx="356205" cy="355258"/>
            <a:chOff x="-44914800" y="3560450"/>
            <a:chExt cx="300900" cy="300100"/>
          </a:xfrm>
        </p:grpSpPr>
        <p:sp>
          <p:nvSpPr>
            <p:cNvPr id="7711" name="Google Shape;7711;p10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0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0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0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0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108"/>
          <p:cNvGrpSpPr/>
          <p:nvPr/>
        </p:nvGrpSpPr>
        <p:grpSpPr>
          <a:xfrm>
            <a:off x="1726378" y="1539486"/>
            <a:ext cx="354311" cy="354104"/>
            <a:chOff x="-49764975" y="3183375"/>
            <a:chExt cx="299300" cy="299125"/>
          </a:xfrm>
        </p:grpSpPr>
        <p:sp>
          <p:nvSpPr>
            <p:cNvPr id="7717" name="Google Shape;7717;p10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0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0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0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0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0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0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0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0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108"/>
          <p:cNvGrpSpPr/>
          <p:nvPr/>
        </p:nvGrpSpPr>
        <p:grpSpPr>
          <a:xfrm>
            <a:off x="1726378" y="1974947"/>
            <a:ext cx="354311" cy="355909"/>
            <a:chOff x="-49764975" y="3551225"/>
            <a:chExt cx="299300" cy="300650"/>
          </a:xfrm>
        </p:grpSpPr>
        <p:sp>
          <p:nvSpPr>
            <p:cNvPr id="7727" name="Google Shape;7727;p10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0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0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0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0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0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0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0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0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0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0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108"/>
          <p:cNvGrpSpPr/>
          <p:nvPr/>
        </p:nvGrpSpPr>
        <p:grpSpPr>
          <a:xfrm>
            <a:off x="1724040" y="2411710"/>
            <a:ext cx="358987" cy="355525"/>
            <a:chOff x="-49766550" y="3920175"/>
            <a:chExt cx="303250" cy="300325"/>
          </a:xfrm>
        </p:grpSpPr>
        <p:sp>
          <p:nvSpPr>
            <p:cNvPr id="7739" name="Google Shape;7739;p10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0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0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0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108"/>
          <p:cNvGrpSpPr/>
          <p:nvPr/>
        </p:nvGrpSpPr>
        <p:grpSpPr>
          <a:xfrm>
            <a:off x="3939571" y="1559758"/>
            <a:ext cx="357123" cy="354341"/>
            <a:chOff x="-47892800" y="3200500"/>
            <a:chExt cx="301675" cy="299325"/>
          </a:xfrm>
        </p:grpSpPr>
        <p:sp>
          <p:nvSpPr>
            <p:cNvPr id="7744" name="Google Shape;7744;p10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0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0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0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0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0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108"/>
          <p:cNvGrpSpPr/>
          <p:nvPr/>
        </p:nvGrpSpPr>
        <p:grpSpPr>
          <a:xfrm>
            <a:off x="4003437" y="1996107"/>
            <a:ext cx="229391" cy="355258"/>
            <a:chOff x="-47839250" y="3569100"/>
            <a:chExt cx="193775" cy="300100"/>
          </a:xfrm>
        </p:grpSpPr>
        <p:sp>
          <p:nvSpPr>
            <p:cNvPr id="7751" name="Google Shape;7751;p10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0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0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0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0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0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108"/>
          <p:cNvGrpSpPr/>
          <p:nvPr/>
        </p:nvGrpSpPr>
        <p:grpSpPr>
          <a:xfrm>
            <a:off x="3940503" y="2432456"/>
            <a:ext cx="355258" cy="356205"/>
            <a:chOff x="-47892800" y="3937700"/>
            <a:chExt cx="300100" cy="300900"/>
          </a:xfrm>
        </p:grpSpPr>
        <p:sp>
          <p:nvSpPr>
            <p:cNvPr id="7758" name="Google Shape;7758;p10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0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0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0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0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0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0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0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108"/>
          <p:cNvGrpSpPr/>
          <p:nvPr/>
        </p:nvGrpSpPr>
        <p:grpSpPr>
          <a:xfrm>
            <a:off x="2645798" y="2926170"/>
            <a:ext cx="355258" cy="311458"/>
            <a:chOff x="-46042675" y="3218600"/>
            <a:chExt cx="300100" cy="263100"/>
          </a:xfrm>
        </p:grpSpPr>
        <p:sp>
          <p:nvSpPr>
            <p:cNvPr id="7767" name="Google Shape;7767;p10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0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0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0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0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0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108"/>
          <p:cNvGrpSpPr/>
          <p:nvPr/>
        </p:nvGrpSpPr>
        <p:grpSpPr>
          <a:xfrm>
            <a:off x="2645798" y="3340619"/>
            <a:ext cx="355258" cy="323118"/>
            <a:chOff x="-46042675" y="3568700"/>
            <a:chExt cx="300100" cy="272950"/>
          </a:xfrm>
        </p:grpSpPr>
        <p:sp>
          <p:nvSpPr>
            <p:cNvPr id="7774" name="Google Shape;7774;p10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0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0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0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108"/>
          <p:cNvGrpSpPr/>
          <p:nvPr/>
        </p:nvGrpSpPr>
        <p:grpSpPr>
          <a:xfrm>
            <a:off x="2687749" y="3777589"/>
            <a:ext cx="271357" cy="356057"/>
            <a:chOff x="-46007225" y="3937825"/>
            <a:chExt cx="229225" cy="300775"/>
          </a:xfrm>
        </p:grpSpPr>
        <p:sp>
          <p:nvSpPr>
            <p:cNvPr id="7779" name="Google Shape;7779;p10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0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0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0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0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0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0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0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0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0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108"/>
          <p:cNvGrpSpPr/>
          <p:nvPr/>
        </p:nvGrpSpPr>
        <p:grpSpPr>
          <a:xfrm>
            <a:off x="3993241" y="3767675"/>
            <a:ext cx="312375" cy="357596"/>
            <a:chOff x="-44895900" y="3929450"/>
            <a:chExt cx="263875" cy="302075"/>
          </a:xfrm>
        </p:grpSpPr>
        <p:sp>
          <p:nvSpPr>
            <p:cNvPr id="7790" name="Google Shape;7790;p10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0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0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0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0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0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108"/>
          <p:cNvGrpSpPr/>
          <p:nvPr/>
        </p:nvGrpSpPr>
        <p:grpSpPr>
          <a:xfrm>
            <a:off x="2167060" y="1550436"/>
            <a:ext cx="356205" cy="332885"/>
            <a:chOff x="-49397175" y="3192625"/>
            <a:chExt cx="300900" cy="281200"/>
          </a:xfrm>
        </p:grpSpPr>
        <p:sp>
          <p:nvSpPr>
            <p:cNvPr id="7797" name="Google Shape;7797;p10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0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0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0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0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0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0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108"/>
          <p:cNvGrpSpPr/>
          <p:nvPr/>
        </p:nvGrpSpPr>
        <p:grpSpPr>
          <a:xfrm>
            <a:off x="2193163" y="1974651"/>
            <a:ext cx="304000" cy="356205"/>
            <a:chOff x="-49375900" y="3550975"/>
            <a:chExt cx="256800" cy="300900"/>
          </a:xfrm>
        </p:grpSpPr>
        <p:sp>
          <p:nvSpPr>
            <p:cNvPr id="7805" name="Google Shape;7805;p10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0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0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0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0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0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0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0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0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0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0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108"/>
          <p:cNvGrpSpPr/>
          <p:nvPr/>
        </p:nvGrpSpPr>
        <p:grpSpPr>
          <a:xfrm>
            <a:off x="2188516" y="2411946"/>
            <a:ext cx="313293" cy="356205"/>
            <a:chOff x="-49378250" y="3920375"/>
            <a:chExt cx="264650" cy="300900"/>
          </a:xfrm>
        </p:grpSpPr>
        <p:sp>
          <p:nvSpPr>
            <p:cNvPr id="7817" name="Google Shape;7817;p10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0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0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0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0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0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0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108"/>
          <p:cNvGrpSpPr/>
          <p:nvPr/>
        </p:nvGrpSpPr>
        <p:grpSpPr>
          <a:xfrm>
            <a:off x="907504" y="2904744"/>
            <a:ext cx="312375" cy="357123"/>
            <a:chOff x="-47505300" y="3200500"/>
            <a:chExt cx="263875" cy="301675"/>
          </a:xfrm>
        </p:grpSpPr>
        <p:sp>
          <p:nvSpPr>
            <p:cNvPr id="7825" name="Google Shape;7825;p10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0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0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0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0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0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0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0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0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0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0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0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0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108"/>
          <p:cNvGrpSpPr/>
          <p:nvPr/>
        </p:nvGrpSpPr>
        <p:grpSpPr>
          <a:xfrm>
            <a:off x="885604" y="3341092"/>
            <a:ext cx="356176" cy="355051"/>
            <a:chOff x="-47524975" y="3569100"/>
            <a:chExt cx="300875" cy="299925"/>
          </a:xfrm>
        </p:grpSpPr>
        <p:sp>
          <p:nvSpPr>
            <p:cNvPr id="7839" name="Google Shape;7839;p10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0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0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0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0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108"/>
          <p:cNvGrpSpPr/>
          <p:nvPr/>
        </p:nvGrpSpPr>
        <p:grpSpPr>
          <a:xfrm>
            <a:off x="886062" y="3820354"/>
            <a:ext cx="355258" cy="270410"/>
            <a:chOff x="-47523400" y="3973950"/>
            <a:chExt cx="300100" cy="228425"/>
          </a:xfrm>
        </p:grpSpPr>
        <p:sp>
          <p:nvSpPr>
            <p:cNvPr id="7845" name="Google Shape;7845;p10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0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0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0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0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108"/>
          <p:cNvGrpSpPr/>
          <p:nvPr/>
        </p:nvGrpSpPr>
        <p:grpSpPr>
          <a:xfrm>
            <a:off x="3091183" y="2903353"/>
            <a:ext cx="354341" cy="357596"/>
            <a:chOff x="-45673275" y="3199325"/>
            <a:chExt cx="299325" cy="302075"/>
          </a:xfrm>
        </p:grpSpPr>
        <p:sp>
          <p:nvSpPr>
            <p:cNvPr id="7851" name="Google Shape;7851;p10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0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0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108"/>
          <p:cNvGrpSpPr/>
          <p:nvPr/>
        </p:nvGrpSpPr>
        <p:grpSpPr>
          <a:xfrm>
            <a:off x="3090251" y="3361602"/>
            <a:ext cx="356205" cy="314240"/>
            <a:chOff x="-45674075" y="3586425"/>
            <a:chExt cx="300900" cy="265450"/>
          </a:xfrm>
        </p:grpSpPr>
        <p:sp>
          <p:nvSpPr>
            <p:cNvPr id="7855" name="Google Shape;7855;p10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0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108"/>
          <p:cNvGrpSpPr/>
          <p:nvPr/>
        </p:nvGrpSpPr>
        <p:grpSpPr>
          <a:xfrm>
            <a:off x="3091183" y="3777441"/>
            <a:ext cx="354341" cy="356205"/>
            <a:chOff x="-45673275" y="3937700"/>
            <a:chExt cx="299325" cy="300900"/>
          </a:xfrm>
        </p:grpSpPr>
        <p:sp>
          <p:nvSpPr>
            <p:cNvPr id="7858" name="Google Shape;7858;p10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0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0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0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0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0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108"/>
          <p:cNvGrpSpPr/>
          <p:nvPr/>
        </p:nvGrpSpPr>
        <p:grpSpPr>
          <a:xfrm>
            <a:off x="2205349" y="4270225"/>
            <a:ext cx="356205" cy="356205"/>
            <a:chOff x="-44512325" y="3176075"/>
            <a:chExt cx="300900" cy="300900"/>
          </a:xfrm>
        </p:grpSpPr>
        <p:sp>
          <p:nvSpPr>
            <p:cNvPr id="7865" name="Google Shape;7865;p10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0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0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108"/>
          <p:cNvGrpSpPr/>
          <p:nvPr/>
        </p:nvGrpSpPr>
        <p:grpSpPr>
          <a:xfrm>
            <a:off x="2608689" y="1539249"/>
            <a:ext cx="354341" cy="354341"/>
            <a:chOff x="-49027775" y="3183175"/>
            <a:chExt cx="299325" cy="299325"/>
          </a:xfrm>
        </p:grpSpPr>
        <p:sp>
          <p:nvSpPr>
            <p:cNvPr id="7869" name="Google Shape;7869;p10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0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0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0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108"/>
          <p:cNvGrpSpPr/>
          <p:nvPr/>
        </p:nvGrpSpPr>
        <p:grpSpPr>
          <a:xfrm>
            <a:off x="2608230" y="1974651"/>
            <a:ext cx="355258" cy="357152"/>
            <a:chOff x="-49027775" y="3550975"/>
            <a:chExt cx="300100" cy="301700"/>
          </a:xfrm>
        </p:grpSpPr>
        <p:sp>
          <p:nvSpPr>
            <p:cNvPr id="7874" name="Google Shape;7874;p10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0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0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0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0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0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0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0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0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0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108"/>
          <p:cNvGrpSpPr/>
          <p:nvPr/>
        </p:nvGrpSpPr>
        <p:grpSpPr>
          <a:xfrm>
            <a:off x="2606306" y="2411710"/>
            <a:ext cx="359106" cy="355525"/>
            <a:chOff x="-49031025" y="3920175"/>
            <a:chExt cx="303350" cy="300325"/>
          </a:xfrm>
        </p:grpSpPr>
        <p:sp>
          <p:nvSpPr>
            <p:cNvPr id="7885" name="Google Shape;7885;p10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0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0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0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0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0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108"/>
          <p:cNvGrpSpPr/>
          <p:nvPr/>
        </p:nvGrpSpPr>
        <p:grpSpPr>
          <a:xfrm>
            <a:off x="1322411" y="2904744"/>
            <a:ext cx="356176" cy="354341"/>
            <a:chOff x="-47155575" y="3200500"/>
            <a:chExt cx="300875" cy="299325"/>
          </a:xfrm>
        </p:grpSpPr>
        <p:sp>
          <p:nvSpPr>
            <p:cNvPr id="7892" name="Google Shape;7892;p10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0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0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0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0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0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108"/>
          <p:cNvGrpSpPr/>
          <p:nvPr/>
        </p:nvGrpSpPr>
        <p:grpSpPr>
          <a:xfrm>
            <a:off x="1322870" y="3341092"/>
            <a:ext cx="355258" cy="355258"/>
            <a:chOff x="-47154800" y="3569100"/>
            <a:chExt cx="300100" cy="300100"/>
          </a:xfrm>
        </p:grpSpPr>
        <p:sp>
          <p:nvSpPr>
            <p:cNvPr id="7899" name="Google Shape;7899;p10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0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0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0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0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0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108"/>
          <p:cNvGrpSpPr/>
          <p:nvPr/>
        </p:nvGrpSpPr>
        <p:grpSpPr>
          <a:xfrm>
            <a:off x="1323343" y="3779305"/>
            <a:ext cx="354311" cy="353423"/>
            <a:chOff x="-47154000" y="3939275"/>
            <a:chExt cx="299300" cy="298550"/>
          </a:xfrm>
        </p:grpSpPr>
        <p:sp>
          <p:nvSpPr>
            <p:cNvPr id="7906" name="Google Shape;7906;p10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0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0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0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108"/>
          <p:cNvGrpSpPr/>
          <p:nvPr/>
        </p:nvGrpSpPr>
        <p:grpSpPr>
          <a:xfrm>
            <a:off x="3548633" y="2904744"/>
            <a:ext cx="312375" cy="354341"/>
            <a:chOff x="-45286550" y="3200500"/>
            <a:chExt cx="263875" cy="299325"/>
          </a:xfrm>
        </p:grpSpPr>
        <p:sp>
          <p:nvSpPr>
            <p:cNvPr id="7911" name="Google Shape;7911;p10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0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0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108"/>
          <p:cNvGrpSpPr/>
          <p:nvPr/>
        </p:nvGrpSpPr>
        <p:grpSpPr>
          <a:xfrm>
            <a:off x="3548633" y="3342039"/>
            <a:ext cx="312375" cy="354311"/>
            <a:chOff x="-45286550" y="3569900"/>
            <a:chExt cx="263875" cy="299300"/>
          </a:xfrm>
        </p:grpSpPr>
        <p:sp>
          <p:nvSpPr>
            <p:cNvPr id="7915" name="Google Shape;7915;p10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0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0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0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0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0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108"/>
          <p:cNvGrpSpPr/>
          <p:nvPr/>
        </p:nvGrpSpPr>
        <p:grpSpPr>
          <a:xfrm>
            <a:off x="3559820" y="3778388"/>
            <a:ext cx="290001" cy="355258"/>
            <a:chOff x="-45277900" y="3938500"/>
            <a:chExt cx="244975" cy="300100"/>
          </a:xfrm>
        </p:grpSpPr>
        <p:sp>
          <p:nvSpPr>
            <p:cNvPr id="7922" name="Google Shape;7922;p10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0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0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0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108"/>
          <p:cNvGrpSpPr/>
          <p:nvPr/>
        </p:nvGrpSpPr>
        <p:grpSpPr>
          <a:xfrm>
            <a:off x="2645769" y="4247490"/>
            <a:ext cx="355258" cy="355258"/>
            <a:chOff x="-44502875" y="3576975"/>
            <a:chExt cx="300100" cy="300100"/>
          </a:xfrm>
        </p:grpSpPr>
        <p:sp>
          <p:nvSpPr>
            <p:cNvPr id="7927" name="Google Shape;7927;p10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0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0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108"/>
          <p:cNvGrpSpPr/>
          <p:nvPr/>
        </p:nvGrpSpPr>
        <p:grpSpPr>
          <a:xfrm>
            <a:off x="4858981" y="1973145"/>
            <a:ext cx="356196" cy="354670"/>
            <a:chOff x="-13946200" y="3647075"/>
            <a:chExt cx="353650" cy="352100"/>
          </a:xfrm>
        </p:grpSpPr>
        <p:sp>
          <p:nvSpPr>
            <p:cNvPr id="7931" name="Google Shape;7931;p10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0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0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0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0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0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108"/>
          <p:cNvGrpSpPr/>
          <p:nvPr/>
        </p:nvGrpSpPr>
        <p:grpSpPr>
          <a:xfrm>
            <a:off x="6642374" y="1532628"/>
            <a:ext cx="357002" cy="354267"/>
            <a:chOff x="-12163025" y="3214275"/>
            <a:chExt cx="354450" cy="351700"/>
          </a:xfrm>
        </p:grpSpPr>
        <p:sp>
          <p:nvSpPr>
            <p:cNvPr id="7938" name="Google Shape;7938;p10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0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0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108"/>
          <p:cNvGrpSpPr/>
          <p:nvPr/>
        </p:nvGrpSpPr>
        <p:grpSpPr>
          <a:xfrm>
            <a:off x="6643154" y="1972365"/>
            <a:ext cx="355441" cy="356232"/>
            <a:chOff x="-12160675" y="3647875"/>
            <a:chExt cx="352900" cy="353650"/>
          </a:xfrm>
        </p:grpSpPr>
        <p:sp>
          <p:nvSpPr>
            <p:cNvPr id="7942" name="Google Shape;7942;p10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0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0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0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0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0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0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108"/>
          <p:cNvGrpSpPr/>
          <p:nvPr/>
        </p:nvGrpSpPr>
        <p:grpSpPr>
          <a:xfrm>
            <a:off x="6653870" y="2416821"/>
            <a:ext cx="354635" cy="356232"/>
            <a:chOff x="-12160675" y="4081850"/>
            <a:chExt cx="352100" cy="353650"/>
          </a:xfrm>
        </p:grpSpPr>
        <p:sp>
          <p:nvSpPr>
            <p:cNvPr id="7950" name="Google Shape;7950;p10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0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0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0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0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0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108"/>
          <p:cNvGrpSpPr/>
          <p:nvPr/>
        </p:nvGrpSpPr>
        <p:grpSpPr>
          <a:xfrm>
            <a:off x="4858836" y="2891264"/>
            <a:ext cx="355416" cy="355652"/>
            <a:chOff x="-10391650" y="3180600"/>
            <a:chExt cx="352875" cy="353075"/>
          </a:xfrm>
        </p:grpSpPr>
        <p:sp>
          <p:nvSpPr>
            <p:cNvPr id="7957" name="Google Shape;7957;p10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0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0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0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0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0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108"/>
          <p:cNvGrpSpPr/>
          <p:nvPr/>
        </p:nvGrpSpPr>
        <p:grpSpPr>
          <a:xfrm>
            <a:off x="4858835" y="3368062"/>
            <a:ext cx="354635" cy="353890"/>
            <a:chOff x="-10390875" y="3616350"/>
            <a:chExt cx="352100" cy="351325"/>
          </a:xfrm>
        </p:grpSpPr>
        <p:sp>
          <p:nvSpPr>
            <p:cNvPr id="7964" name="Google Shape;7964;p10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0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0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108"/>
          <p:cNvGrpSpPr/>
          <p:nvPr/>
        </p:nvGrpSpPr>
        <p:grpSpPr>
          <a:xfrm>
            <a:off x="7525810" y="2892727"/>
            <a:ext cx="312585" cy="354670"/>
            <a:chOff x="-10370400" y="4049550"/>
            <a:chExt cx="310350" cy="352100"/>
          </a:xfrm>
        </p:grpSpPr>
        <p:sp>
          <p:nvSpPr>
            <p:cNvPr id="7968" name="Google Shape;7968;p10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0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0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0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0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108"/>
          <p:cNvGrpSpPr/>
          <p:nvPr/>
        </p:nvGrpSpPr>
        <p:grpSpPr>
          <a:xfrm>
            <a:off x="6630066" y="2891668"/>
            <a:ext cx="379236" cy="354847"/>
            <a:chOff x="-8674650" y="3210975"/>
            <a:chExt cx="376525" cy="352275"/>
          </a:xfrm>
        </p:grpSpPr>
        <p:sp>
          <p:nvSpPr>
            <p:cNvPr id="7974" name="Google Shape;7974;p10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0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0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0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0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0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08"/>
          <p:cNvGrpSpPr/>
          <p:nvPr/>
        </p:nvGrpSpPr>
        <p:grpSpPr>
          <a:xfrm>
            <a:off x="5301563" y="1973145"/>
            <a:ext cx="356221" cy="354670"/>
            <a:chOff x="-13512225" y="3647075"/>
            <a:chExt cx="353675" cy="352100"/>
          </a:xfrm>
        </p:grpSpPr>
        <p:sp>
          <p:nvSpPr>
            <p:cNvPr id="7981" name="Google Shape;7981;p10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0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0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0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0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0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0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0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0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0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108"/>
          <p:cNvGrpSpPr/>
          <p:nvPr/>
        </p:nvGrpSpPr>
        <p:grpSpPr>
          <a:xfrm>
            <a:off x="5311876" y="2417211"/>
            <a:ext cx="356221" cy="355451"/>
            <a:chOff x="-13512225" y="4080275"/>
            <a:chExt cx="353675" cy="352875"/>
          </a:xfrm>
        </p:grpSpPr>
        <p:sp>
          <p:nvSpPr>
            <p:cNvPr id="7992" name="Google Shape;7992;p10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0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0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0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0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0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0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0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0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0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0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108"/>
          <p:cNvGrpSpPr/>
          <p:nvPr/>
        </p:nvGrpSpPr>
        <p:grpSpPr>
          <a:xfrm>
            <a:off x="7084956" y="1564572"/>
            <a:ext cx="356196" cy="290379"/>
            <a:chOff x="-11728250" y="3245400"/>
            <a:chExt cx="353650" cy="288275"/>
          </a:xfrm>
        </p:grpSpPr>
        <p:sp>
          <p:nvSpPr>
            <p:cNvPr id="8004" name="Google Shape;8004;p10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0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0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0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0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9" name="Google Shape;8009;p108"/>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0" name="Google Shape;8010;p108"/>
          <p:cNvGrpSpPr/>
          <p:nvPr/>
        </p:nvGrpSpPr>
        <p:grpSpPr>
          <a:xfrm>
            <a:off x="7117464" y="2417211"/>
            <a:ext cx="311804" cy="355451"/>
            <a:chOff x="-11703850" y="4081850"/>
            <a:chExt cx="309575" cy="352875"/>
          </a:xfrm>
        </p:grpSpPr>
        <p:sp>
          <p:nvSpPr>
            <p:cNvPr id="8011" name="Google Shape;8011;p10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0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0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0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0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0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0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0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108"/>
          <p:cNvGrpSpPr/>
          <p:nvPr/>
        </p:nvGrpSpPr>
        <p:grpSpPr>
          <a:xfrm>
            <a:off x="5306120" y="2891364"/>
            <a:ext cx="357002" cy="355451"/>
            <a:chOff x="-9958475" y="3180025"/>
            <a:chExt cx="354450" cy="352875"/>
          </a:xfrm>
        </p:grpSpPr>
        <p:sp>
          <p:nvSpPr>
            <p:cNvPr id="8020" name="Google Shape;8020;p10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0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0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108"/>
          <p:cNvGrpSpPr/>
          <p:nvPr/>
        </p:nvGrpSpPr>
        <p:grpSpPr>
          <a:xfrm>
            <a:off x="5315247" y="3367345"/>
            <a:ext cx="337966" cy="355325"/>
            <a:chOff x="-9949025" y="3615575"/>
            <a:chExt cx="335550" cy="352750"/>
          </a:xfrm>
        </p:grpSpPr>
        <p:sp>
          <p:nvSpPr>
            <p:cNvPr id="8024" name="Google Shape;8024;p10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0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0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108"/>
          <p:cNvGrpSpPr/>
          <p:nvPr/>
        </p:nvGrpSpPr>
        <p:grpSpPr>
          <a:xfrm>
            <a:off x="7950093" y="2890851"/>
            <a:ext cx="360175" cy="358423"/>
            <a:chOff x="-9961625" y="4048175"/>
            <a:chExt cx="357600" cy="355825"/>
          </a:xfrm>
        </p:grpSpPr>
        <p:sp>
          <p:nvSpPr>
            <p:cNvPr id="8028" name="Google Shape;8028;p10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0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0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0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0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0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08"/>
          <p:cNvGrpSpPr/>
          <p:nvPr/>
        </p:nvGrpSpPr>
        <p:grpSpPr>
          <a:xfrm>
            <a:off x="6636814" y="3366363"/>
            <a:ext cx="364959" cy="357289"/>
            <a:chOff x="-8680950" y="3624225"/>
            <a:chExt cx="362350" cy="354700"/>
          </a:xfrm>
        </p:grpSpPr>
        <p:sp>
          <p:nvSpPr>
            <p:cNvPr id="8035" name="Google Shape;8035;p10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0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0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0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0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0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108"/>
          <p:cNvGrpSpPr/>
          <p:nvPr/>
        </p:nvGrpSpPr>
        <p:grpSpPr>
          <a:xfrm>
            <a:off x="5773058" y="1532024"/>
            <a:ext cx="313365" cy="355476"/>
            <a:chOff x="-13056975" y="3212300"/>
            <a:chExt cx="311125" cy="352900"/>
          </a:xfrm>
        </p:grpSpPr>
        <p:sp>
          <p:nvSpPr>
            <p:cNvPr id="8042" name="Google Shape;8042;p10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0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0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0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108"/>
          <p:cNvGrpSpPr/>
          <p:nvPr/>
        </p:nvGrpSpPr>
        <p:grpSpPr>
          <a:xfrm>
            <a:off x="5750446" y="1972818"/>
            <a:ext cx="358588" cy="355325"/>
            <a:chOff x="-13077450" y="3647075"/>
            <a:chExt cx="356025" cy="352750"/>
          </a:xfrm>
        </p:grpSpPr>
        <p:sp>
          <p:nvSpPr>
            <p:cNvPr id="8047" name="Google Shape;8047;p10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0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0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108"/>
          <p:cNvGrpSpPr/>
          <p:nvPr/>
        </p:nvGrpSpPr>
        <p:grpSpPr>
          <a:xfrm>
            <a:off x="5761552" y="2416418"/>
            <a:ext cx="357002" cy="357037"/>
            <a:chOff x="-13079025" y="4079475"/>
            <a:chExt cx="354450" cy="354450"/>
          </a:xfrm>
        </p:grpSpPr>
        <p:sp>
          <p:nvSpPr>
            <p:cNvPr id="8051" name="Google Shape;8051;p10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0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0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0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08"/>
          <p:cNvGrpSpPr/>
          <p:nvPr/>
        </p:nvGrpSpPr>
        <p:grpSpPr>
          <a:xfrm>
            <a:off x="7534619" y="1532427"/>
            <a:ext cx="356221" cy="354670"/>
            <a:chOff x="-11292700" y="3213875"/>
            <a:chExt cx="353675" cy="352100"/>
          </a:xfrm>
        </p:grpSpPr>
        <p:sp>
          <p:nvSpPr>
            <p:cNvPr id="8056" name="Google Shape;8056;p10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0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0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0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0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0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0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108"/>
          <p:cNvGrpSpPr/>
          <p:nvPr/>
        </p:nvGrpSpPr>
        <p:grpSpPr>
          <a:xfrm>
            <a:off x="7528677" y="1972365"/>
            <a:ext cx="368106" cy="356232"/>
            <a:chOff x="-11299000" y="3647875"/>
            <a:chExt cx="365475" cy="353650"/>
          </a:xfrm>
        </p:grpSpPr>
        <p:sp>
          <p:nvSpPr>
            <p:cNvPr id="8064" name="Google Shape;8064;p10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0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0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0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0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0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108"/>
          <p:cNvGrpSpPr/>
          <p:nvPr/>
        </p:nvGrpSpPr>
        <p:grpSpPr>
          <a:xfrm>
            <a:off x="7544139" y="2428316"/>
            <a:ext cx="357808" cy="333240"/>
            <a:chOff x="-11295075" y="4092875"/>
            <a:chExt cx="355250" cy="330825"/>
          </a:xfrm>
        </p:grpSpPr>
        <p:sp>
          <p:nvSpPr>
            <p:cNvPr id="8071" name="Google Shape;8071;p10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0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0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0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0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108"/>
          <p:cNvGrpSpPr/>
          <p:nvPr/>
        </p:nvGrpSpPr>
        <p:grpSpPr>
          <a:xfrm>
            <a:off x="5769739" y="2891364"/>
            <a:ext cx="312585" cy="355451"/>
            <a:chOff x="-9500075" y="3180800"/>
            <a:chExt cx="310350" cy="352875"/>
          </a:xfrm>
        </p:grpSpPr>
        <p:sp>
          <p:nvSpPr>
            <p:cNvPr id="8077" name="Google Shape;8077;p10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0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0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0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0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0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0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0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0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108"/>
          <p:cNvGrpSpPr/>
          <p:nvPr/>
        </p:nvGrpSpPr>
        <p:grpSpPr>
          <a:xfrm>
            <a:off x="5747530" y="3366879"/>
            <a:ext cx="356221" cy="356257"/>
            <a:chOff x="-9523700" y="3614000"/>
            <a:chExt cx="353675" cy="353675"/>
          </a:xfrm>
        </p:grpSpPr>
        <p:sp>
          <p:nvSpPr>
            <p:cNvPr id="8087" name="Google Shape;8087;p10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0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0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0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0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0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0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0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0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108"/>
          <p:cNvGrpSpPr/>
          <p:nvPr/>
        </p:nvGrpSpPr>
        <p:grpSpPr>
          <a:xfrm>
            <a:off x="7532481" y="3389521"/>
            <a:ext cx="356221" cy="354670"/>
            <a:chOff x="-9523700" y="4049550"/>
            <a:chExt cx="353675" cy="352100"/>
          </a:xfrm>
        </p:grpSpPr>
        <p:sp>
          <p:nvSpPr>
            <p:cNvPr id="8097" name="Google Shape;8097;p10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0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0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0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0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0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0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108"/>
          <p:cNvGrpSpPr/>
          <p:nvPr/>
        </p:nvGrpSpPr>
        <p:grpSpPr>
          <a:xfrm>
            <a:off x="7088596" y="3389494"/>
            <a:ext cx="357002" cy="311029"/>
            <a:chOff x="-8209150" y="3659675"/>
            <a:chExt cx="354450" cy="308775"/>
          </a:xfrm>
        </p:grpSpPr>
        <p:sp>
          <p:nvSpPr>
            <p:cNvPr id="8105" name="Google Shape;8105;p10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0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0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0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0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0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108"/>
          <p:cNvGrpSpPr/>
          <p:nvPr/>
        </p:nvGrpSpPr>
        <p:grpSpPr>
          <a:xfrm>
            <a:off x="6202157" y="2418407"/>
            <a:ext cx="356221" cy="353059"/>
            <a:chOff x="-12643475" y="4081850"/>
            <a:chExt cx="353675" cy="350500"/>
          </a:xfrm>
        </p:grpSpPr>
        <p:sp>
          <p:nvSpPr>
            <p:cNvPr id="8112" name="Google Shape;8112;p10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0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0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0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6" name="Google Shape;8116;p108"/>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7" name="Google Shape;8117;p108"/>
          <p:cNvGrpSpPr/>
          <p:nvPr/>
        </p:nvGrpSpPr>
        <p:grpSpPr>
          <a:xfrm>
            <a:off x="7984757" y="2428316"/>
            <a:ext cx="356221" cy="333240"/>
            <a:chOff x="-10858725" y="4092875"/>
            <a:chExt cx="353675" cy="330825"/>
          </a:xfrm>
        </p:grpSpPr>
        <p:sp>
          <p:nvSpPr>
            <p:cNvPr id="8118" name="Google Shape;8118;p10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0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0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0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0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0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108"/>
          <p:cNvGrpSpPr/>
          <p:nvPr/>
        </p:nvGrpSpPr>
        <p:grpSpPr>
          <a:xfrm>
            <a:off x="6243280" y="3367282"/>
            <a:ext cx="252278" cy="355451"/>
            <a:chOff x="-9039300" y="3614000"/>
            <a:chExt cx="250475" cy="352875"/>
          </a:xfrm>
        </p:grpSpPr>
        <p:sp>
          <p:nvSpPr>
            <p:cNvPr id="8125" name="Google Shape;8125;p10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0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108"/>
          <p:cNvGrpSpPr/>
          <p:nvPr/>
        </p:nvGrpSpPr>
        <p:grpSpPr>
          <a:xfrm>
            <a:off x="7975246" y="3389521"/>
            <a:ext cx="354635" cy="354670"/>
            <a:chOff x="-9088150" y="4049550"/>
            <a:chExt cx="352100" cy="352100"/>
          </a:xfrm>
        </p:grpSpPr>
        <p:sp>
          <p:nvSpPr>
            <p:cNvPr id="8128" name="Google Shape;8128;p10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0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0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0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0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0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108"/>
          <p:cNvGrpSpPr/>
          <p:nvPr/>
        </p:nvGrpSpPr>
        <p:grpSpPr>
          <a:xfrm>
            <a:off x="7109610" y="2891754"/>
            <a:ext cx="315757" cy="354670"/>
            <a:chOff x="-8191825" y="3174500"/>
            <a:chExt cx="313500" cy="352100"/>
          </a:xfrm>
        </p:grpSpPr>
        <p:sp>
          <p:nvSpPr>
            <p:cNvPr id="8135" name="Google Shape;8135;p10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0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0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108"/>
          <p:cNvGrpSpPr/>
          <p:nvPr/>
        </p:nvGrpSpPr>
        <p:grpSpPr>
          <a:xfrm>
            <a:off x="4858968" y="1532275"/>
            <a:ext cx="356221" cy="354973"/>
            <a:chOff x="-13947000" y="3212800"/>
            <a:chExt cx="353675" cy="352400"/>
          </a:xfrm>
        </p:grpSpPr>
        <p:sp>
          <p:nvSpPr>
            <p:cNvPr id="8139" name="Google Shape;8139;p10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0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1" name="Google Shape;8141;p108"/>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2" name="Google Shape;8142;p108"/>
          <p:cNvGrpSpPr/>
          <p:nvPr/>
        </p:nvGrpSpPr>
        <p:grpSpPr>
          <a:xfrm>
            <a:off x="5301563" y="1531633"/>
            <a:ext cx="356221" cy="356257"/>
            <a:chOff x="-13512225" y="3211525"/>
            <a:chExt cx="353675" cy="353675"/>
          </a:xfrm>
        </p:grpSpPr>
        <p:sp>
          <p:nvSpPr>
            <p:cNvPr id="8143" name="Google Shape;8143;p10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0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0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0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0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108"/>
          <p:cNvGrpSpPr/>
          <p:nvPr/>
        </p:nvGrpSpPr>
        <p:grpSpPr>
          <a:xfrm>
            <a:off x="7083760" y="1971660"/>
            <a:ext cx="358588" cy="357642"/>
            <a:chOff x="-11729050" y="3646475"/>
            <a:chExt cx="356025" cy="355050"/>
          </a:xfrm>
        </p:grpSpPr>
        <p:sp>
          <p:nvSpPr>
            <p:cNvPr id="8149" name="Google Shape;8149;p108"/>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08"/>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08"/>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08"/>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08"/>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08"/>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08"/>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08"/>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08"/>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08"/>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08"/>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108"/>
          <p:cNvGrpSpPr/>
          <p:nvPr/>
        </p:nvGrpSpPr>
        <p:grpSpPr>
          <a:xfrm>
            <a:off x="6191845" y="1532024"/>
            <a:ext cx="356221" cy="355476"/>
            <a:chOff x="-12643475" y="3212300"/>
            <a:chExt cx="353675" cy="352900"/>
          </a:xfrm>
        </p:grpSpPr>
        <p:sp>
          <p:nvSpPr>
            <p:cNvPr id="8161" name="Google Shape;8161;p10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0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0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0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0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0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0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0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0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108"/>
          <p:cNvGrpSpPr/>
          <p:nvPr/>
        </p:nvGrpSpPr>
        <p:grpSpPr>
          <a:xfrm>
            <a:off x="6191845" y="1983798"/>
            <a:ext cx="356221" cy="333366"/>
            <a:chOff x="-12643475" y="3657325"/>
            <a:chExt cx="353675" cy="330950"/>
          </a:xfrm>
        </p:grpSpPr>
        <p:sp>
          <p:nvSpPr>
            <p:cNvPr id="8171" name="Google Shape;8171;p10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0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0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0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0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0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108"/>
          <p:cNvGrpSpPr/>
          <p:nvPr/>
        </p:nvGrpSpPr>
        <p:grpSpPr>
          <a:xfrm>
            <a:off x="7974847" y="1532427"/>
            <a:ext cx="355416" cy="354670"/>
            <a:chOff x="-10857925" y="3213875"/>
            <a:chExt cx="352875" cy="352100"/>
          </a:xfrm>
        </p:grpSpPr>
        <p:sp>
          <p:nvSpPr>
            <p:cNvPr id="8178" name="Google Shape;8178;p10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0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0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0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0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0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0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0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0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0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108"/>
          <p:cNvGrpSpPr/>
          <p:nvPr/>
        </p:nvGrpSpPr>
        <p:grpSpPr>
          <a:xfrm>
            <a:off x="6191762" y="2891855"/>
            <a:ext cx="356096" cy="354469"/>
            <a:chOff x="-9089725" y="3180200"/>
            <a:chExt cx="353550" cy="351900"/>
          </a:xfrm>
        </p:grpSpPr>
        <p:sp>
          <p:nvSpPr>
            <p:cNvPr id="8189" name="Google Shape;8189;p10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0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194" name="Shape 8194"/>
        <p:cNvGrpSpPr/>
        <p:nvPr/>
      </p:nvGrpSpPr>
      <p:grpSpPr>
        <a:xfrm>
          <a:off x="0" y="0"/>
          <a:ext cx="0" cy="0"/>
          <a:chOff x="0" y="0"/>
          <a:chExt cx="0" cy="0"/>
        </a:xfrm>
      </p:grpSpPr>
      <p:sp>
        <p:nvSpPr>
          <p:cNvPr id="8195" name="Google Shape;8195;p10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96" name="Google Shape;8196;p10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7" name="Google Shape;8197;p109"/>
          <p:cNvGrpSpPr/>
          <p:nvPr/>
        </p:nvGrpSpPr>
        <p:grpSpPr>
          <a:xfrm>
            <a:off x="748855" y="2243507"/>
            <a:ext cx="452798" cy="449473"/>
            <a:chOff x="-21322300" y="3693325"/>
            <a:chExt cx="306400" cy="304150"/>
          </a:xfrm>
        </p:grpSpPr>
        <p:sp>
          <p:nvSpPr>
            <p:cNvPr id="8198" name="Google Shape;8198;p10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0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0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0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109"/>
          <p:cNvGrpSpPr/>
          <p:nvPr/>
        </p:nvGrpSpPr>
        <p:grpSpPr>
          <a:xfrm>
            <a:off x="748263" y="2810244"/>
            <a:ext cx="453980" cy="422540"/>
            <a:chOff x="-21322300" y="4077125"/>
            <a:chExt cx="307200" cy="285925"/>
          </a:xfrm>
        </p:grpSpPr>
        <p:sp>
          <p:nvSpPr>
            <p:cNvPr id="8203" name="Google Shape;8203;p10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0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0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0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0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0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0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0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0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0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0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0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109"/>
          <p:cNvGrpSpPr/>
          <p:nvPr/>
        </p:nvGrpSpPr>
        <p:grpSpPr>
          <a:xfrm>
            <a:off x="3525440" y="1689128"/>
            <a:ext cx="451653" cy="450212"/>
            <a:chOff x="-19394200" y="3333800"/>
            <a:chExt cx="305625" cy="304650"/>
          </a:xfrm>
        </p:grpSpPr>
        <p:sp>
          <p:nvSpPr>
            <p:cNvPr id="8216" name="Google Shape;8216;p10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0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0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0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0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0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0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0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0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109"/>
          <p:cNvGrpSpPr/>
          <p:nvPr/>
        </p:nvGrpSpPr>
        <p:grpSpPr>
          <a:xfrm>
            <a:off x="3524276" y="2243580"/>
            <a:ext cx="453980" cy="449325"/>
            <a:chOff x="-19396575" y="3708500"/>
            <a:chExt cx="307200" cy="304050"/>
          </a:xfrm>
        </p:grpSpPr>
        <p:sp>
          <p:nvSpPr>
            <p:cNvPr id="8226" name="Google Shape;8226;p10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0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0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109"/>
          <p:cNvGrpSpPr/>
          <p:nvPr/>
        </p:nvGrpSpPr>
        <p:grpSpPr>
          <a:xfrm>
            <a:off x="3518457" y="2796461"/>
            <a:ext cx="465618" cy="450101"/>
            <a:chOff x="-19394200" y="4084200"/>
            <a:chExt cx="315075" cy="304575"/>
          </a:xfrm>
        </p:grpSpPr>
        <p:sp>
          <p:nvSpPr>
            <p:cNvPr id="8230" name="Google Shape;8230;p10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0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0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0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0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0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109"/>
          <p:cNvGrpSpPr/>
          <p:nvPr/>
        </p:nvGrpSpPr>
        <p:grpSpPr>
          <a:xfrm>
            <a:off x="6324167" y="1689001"/>
            <a:ext cx="400447" cy="450470"/>
            <a:chOff x="-17526750" y="3309200"/>
            <a:chExt cx="270975" cy="304825"/>
          </a:xfrm>
        </p:grpSpPr>
        <p:sp>
          <p:nvSpPr>
            <p:cNvPr id="8237" name="Google Shape;8237;p10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0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0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0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0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109"/>
          <p:cNvGrpSpPr/>
          <p:nvPr/>
        </p:nvGrpSpPr>
        <p:grpSpPr>
          <a:xfrm>
            <a:off x="6300319" y="2244173"/>
            <a:ext cx="448143" cy="448143"/>
            <a:chOff x="-17542500" y="3684100"/>
            <a:chExt cx="303250" cy="303250"/>
          </a:xfrm>
        </p:grpSpPr>
        <p:sp>
          <p:nvSpPr>
            <p:cNvPr id="8243" name="Google Shape;8243;p10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0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0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0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0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0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0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109"/>
          <p:cNvGrpSpPr/>
          <p:nvPr/>
        </p:nvGrpSpPr>
        <p:grpSpPr>
          <a:xfrm>
            <a:off x="6299728" y="2810817"/>
            <a:ext cx="449325" cy="421395"/>
            <a:chOff x="-17542500" y="4068450"/>
            <a:chExt cx="304050" cy="285150"/>
          </a:xfrm>
        </p:grpSpPr>
        <p:sp>
          <p:nvSpPr>
            <p:cNvPr id="8251" name="Google Shape;8251;p10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0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0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0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0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0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109"/>
          <p:cNvGrpSpPr/>
          <p:nvPr/>
        </p:nvGrpSpPr>
        <p:grpSpPr>
          <a:xfrm>
            <a:off x="3530150" y="3342211"/>
            <a:ext cx="343404" cy="449325"/>
            <a:chOff x="-15652200" y="3335975"/>
            <a:chExt cx="232375" cy="304050"/>
          </a:xfrm>
        </p:grpSpPr>
        <p:sp>
          <p:nvSpPr>
            <p:cNvPr id="8258" name="Google Shape;8258;p10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0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0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0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0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0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0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0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0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109"/>
          <p:cNvGrpSpPr/>
          <p:nvPr/>
        </p:nvGrpSpPr>
        <p:grpSpPr>
          <a:xfrm>
            <a:off x="1303491" y="1689573"/>
            <a:ext cx="450470" cy="449325"/>
            <a:chOff x="-20946600" y="3317850"/>
            <a:chExt cx="304825" cy="304050"/>
          </a:xfrm>
        </p:grpSpPr>
        <p:sp>
          <p:nvSpPr>
            <p:cNvPr id="8268" name="Google Shape;8268;p10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0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0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109"/>
          <p:cNvGrpSpPr/>
          <p:nvPr/>
        </p:nvGrpSpPr>
        <p:grpSpPr>
          <a:xfrm>
            <a:off x="1304064" y="2243729"/>
            <a:ext cx="449325" cy="449030"/>
            <a:chOff x="-20945825" y="3692175"/>
            <a:chExt cx="304050" cy="303850"/>
          </a:xfrm>
        </p:grpSpPr>
        <p:sp>
          <p:nvSpPr>
            <p:cNvPr id="8272" name="Google Shape;8272;p10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0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0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0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109"/>
          <p:cNvGrpSpPr/>
          <p:nvPr/>
        </p:nvGrpSpPr>
        <p:grpSpPr>
          <a:xfrm>
            <a:off x="1329667" y="2797442"/>
            <a:ext cx="398119" cy="448143"/>
            <a:chOff x="-20930075" y="4066100"/>
            <a:chExt cx="269400" cy="303250"/>
          </a:xfrm>
        </p:grpSpPr>
        <p:sp>
          <p:nvSpPr>
            <p:cNvPr id="8277" name="Google Shape;8277;p10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0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109"/>
          <p:cNvGrpSpPr/>
          <p:nvPr/>
        </p:nvGrpSpPr>
        <p:grpSpPr>
          <a:xfrm>
            <a:off x="4110888" y="1689848"/>
            <a:ext cx="372516" cy="448771"/>
            <a:chOff x="-18994100" y="3334775"/>
            <a:chExt cx="252075" cy="303675"/>
          </a:xfrm>
        </p:grpSpPr>
        <p:sp>
          <p:nvSpPr>
            <p:cNvPr id="8280" name="Google Shape;8280;p10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0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0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0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109"/>
          <p:cNvGrpSpPr/>
          <p:nvPr/>
        </p:nvGrpSpPr>
        <p:grpSpPr>
          <a:xfrm>
            <a:off x="4125445" y="2244743"/>
            <a:ext cx="343404" cy="446998"/>
            <a:chOff x="-18983850" y="3710075"/>
            <a:chExt cx="232375" cy="302475"/>
          </a:xfrm>
        </p:grpSpPr>
        <p:sp>
          <p:nvSpPr>
            <p:cNvPr id="8285" name="Google Shape;8285;p10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0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0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0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109"/>
          <p:cNvGrpSpPr/>
          <p:nvPr/>
        </p:nvGrpSpPr>
        <p:grpSpPr>
          <a:xfrm>
            <a:off x="4071911" y="2797422"/>
            <a:ext cx="450470" cy="448180"/>
            <a:chOff x="-19020075" y="4084200"/>
            <a:chExt cx="304825" cy="303275"/>
          </a:xfrm>
        </p:grpSpPr>
        <p:sp>
          <p:nvSpPr>
            <p:cNvPr id="8290" name="Google Shape;8290;p10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0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0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0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0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0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0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0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0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109"/>
          <p:cNvGrpSpPr/>
          <p:nvPr/>
        </p:nvGrpSpPr>
        <p:grpSpPr>
          <a:xfrm>
            <a:off x="6889176" y="1689001"/>
            <a:ext cx="396937" cy="450470"/>
            <a:chOff x="-17149475" y="3309200"/>
            <a:chExt cx="268600" cy="304825"/>
          </a:xfrm>
        </p:grpSpPr>
        <p:sp>
          <p:nvSpPr>
            <p:cNvPr id="8300" name="Google Shape;8300;p10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0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109"/>
          <p:cNvGrpSpPr/>
          <p:nvPr/>
        </p:nvGrpSpPr>
        <p:grpSpPr>
          <a:xfrm>
            <a:off x="6862982" y="2258120"/>
            <a:ext cx="449325" cy="420249"/>
            <a:chOff x="-17168375" y="3692750"/>
            <a:chExt cx="304050" cy="284375"/>
          </a:xfrm>
        </p:grpSpPr>
        <p:sp>
          <p:nvSpPr>
            <p:cNvPr id="8303" name="Google Shape;8303;p10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0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0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0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0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0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0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109"/>
          <p:cNvGrpSpPr/>
          <p:nvPr/>
        </p:nvGrpSpPr>
        <p:grpSpPr>
          <a:xfrm>
            <a:off x="6859491" y="2796852"/>
            <a:ext cx="456308" cy="449325"/>
            <a:chOff x="-17170750" y="4058800"/>
            <a:chExt cx="308775" cy="304050"/>
          </a:xfrm>
        </p:grpSpPr>
        <p:sp>
          <p:nvSpPr>
            <p:cNvPr id="8311" name="Google Shape;8311;p10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0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0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0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0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0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0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0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0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0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0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0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0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0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0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0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0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109"/>
          <p:cNvGrpSpPr/>
          <p:nvPr/>
        </p:nvGrpSpPr>
        <p:grpSpPr>
          <a:xfrm>
            <a:off x="5721388" y="3343358"/>
            <a:ext cx="450470" cy="446998"/>
            <a:chOff x="-15688425" y="3707725"/>
            <a:chExt cx="304825" cy="302475"/>
          </a:xfrm>
        </p:grpSpPr>
        <p:sp>
          <p:nvSpPr>
            <p:cNvPr id="8329" name="Google Shape;8329;p10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0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0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0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0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0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109"/>
          <p:cNvGrpSpPr/>
          <p:nvPr/>
        </p:nvGrpSpPr>
        <p:grpSpPr>
          <a:xfrm>
            <a:off x="1865544" y="1690441"/>
            <a:ext cx="451653" cy="447589"/>
            <a:chOff x="-20572500" y="3319025"/>
            <a:chExt cx="305625" cy="302875"/>
          </a:xfrm>
        </p:grpSpPr>
        <p:sp>
          <p:nvSpPr>
            <p:cNvPr id="8336" name="Google Shape;8336;p10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0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109"/>
          <p:cNvGrpSpPr/>
          <p:nvPr/>
        </p:nvGrpSpPr>
        <p:grpSpPr>
          <a:xfrm>
            <a:off x="1866708" y="2305410"/>
            <a:ext cx="449325" cy="325670"/>
            <a:chOff x="-20571700" y="3722875"/>
            <a:chExt cx="304050" cy="220375"/>
          </a:xfrm>
        </p:grpSpPr>
        <p:sp>
          <p:nvSpPr>
            <p:cNvPr id="8339" name="Google Shape;8339;p10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0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0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0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0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0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0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109"/>
          <p:cNvGrpSpPr/>
          <p:nvPr/>
        </p:nvGrpSpPr>
        <p:grpSpPr>
          <a:xfrm>
            <a:off x="1866135" y="2796278"/>
            <a:ext cx="450470" cy="450470"/>
            <a:chOff x="-20571700" y="4066875"/>
            <a:chExt cx="304825" cy="304825"/>
          </a:xfrm>
        </p:grpSpPr>
        <p:sp>
          <p:nvSpPr>
            <p:cNvPr id="8347" name="Google Shape;8347;p10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0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0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0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0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0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109"/>
          <p:cNvGrpSpPr/>
          <p:nvPr/>
        </p:nvGrpSpPr>
        <p:grpSpPr>
          <a:xfrm>
            <a:off x="4632837" y="1688259"/>
            <a:ext cx="453980" cy="451948"/>
            <a:chOff x="-18645175" y="3334200"/>
            <a:chExt cx="307200" cy="305825"/>
          </a:xfrm>
        </p:grpSpPr>
        <p:sp>
          <p:nvSpPr>
            <p:cNvPr id="8354" name="Google Shape;8354;p10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0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0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0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0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109"/>
          <p:cNvGrpSpPr/>
          <p:nvPr/>
        </p:nvGrpSpPr>
        <p:grpSpPr>
          <a:xfrm>
            <a:off x="4633429" y="2242989"/>
            <a:ext cx="452798" cy="450507"/>
            <a:chOff x="-18645175" y="3708500"/>
            <a:chExt cx="306400" cy="304850"/>
          </a:xfrm>
        </p:grpSpPr>
        <p:sp>
          <p:nvSpPr>
            <p:cNvPr id="8360" name="Google Shape;8360;p10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0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0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0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0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0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0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109"/>
          <p:cNvGrpSpPr/>
          <p:nvPr/>
        </p:nvGrpSpPr>
        <p:grpSpPr>
          <a:xfrm>
            <a:off x="4631101" y="2795630"/>
            <a:ext cx="457453" cy="451763"/>
            <a:chOff x="-18647525" y="4082625"/>
            <a:chExt cx="309550" cy="305700"/>
          </a:xfrm>
        </p:grpSpPr>
        <p:sp>
          <p:nvSpPr>
            <p:cNvPr id="8368" name="Google Shape;8368;p10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0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0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0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109"/>
          <p:cNvGrpSpPr/>
          <p:nvPr/>
        </p:nvGrpSpPr>
        <p:grpSpPr>
          <a:xfrm>
            <a:off x="7441485" y="1689592"/>
            <a:ext cx="395755" cy="449288"/>
            <a:chOff x="-16775350" y="3309200"/>
            <a:chExt cx="267800" cy="304025"/>
          </a:xfrm>
        </p:grpSpPr>
        <p:sp>
          <p:nvSpPr>
            <p:cNvPr id="8373" name="Google Shape;8373;p10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0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0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109"/>
          <p:cNvGrpSpPr/>
          <p:nvPr/>
        </p:nvGrpSpPr>
        <p:grpSpPr>
          <a:xfrm>
            <a:off x="7441485" y="2241827"/>
            <a:ext cx="395755" cy="452835"/>
            <a:chOff x="-16775350" y="3683300"/>
            <a:chExt cx="267800" cy="306425"/>
          </a:xfrm>
        </p:grpSpPr>
        <p:sp>
          <p:nvSpPr>
            <p:cNvPr id="8377" name="Google Shape;8377;p10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0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0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109"/>
          <p:cNvGrpSpPr/>
          <p:nvPr/>
        </p:nvGrpSpPr>
        <p:grpSpPr>
          <a:xfrm>
            <a:off x="7413536" y="2796870"/>
            <a:ext cx="451653" cy="449288"/>
            <a:chOff x="-16794250" y="4058225"/>
            <a:chExt cx="305625" cy="304025"/>
          </a:xfrm>
        </p:grpSpPr>
        <p:sp>
          <p:nvSpPr>
            <p:cNvPr id="8381" name="Google Shape;8381;p10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0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0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0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0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0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0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0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0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0" name="Google Shape;8390;p10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1" name="Google Shape;8391;p109"/>
          <p:cNvGrpSpPr/>
          <p:nvPr/>
        </p:nvGrpSpPr>
        <p:grpSpPr>
          <a:xfrm>
            <a:off x="2414953" y="1689573"/>
            <a:ext cx="457453" cy="449325"/>
            <a:chOff x="-20199150" y="3317850"/>
            <a:chExt cx="309550" cy="304050"/>
          </a:xfrm>
        </p:grpSpPr>
        <p:sp>
          <p:nvSpPr>
            <p:cNvPr id="8392" name="Google Shape;8392;p10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0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0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0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0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0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0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109"/>
          <p:cNvGrpSpPr/>
          <p:nvPr/>
        </p:nvGrpSpPr>
        <p:grpSpPr>
          <a:xfrm>
            <a:off x="2417281" y="2242861"/>
            <a:ext cx="452798" cy="450766"/>
            <a:chOff x="-20199150" y="3693150"/>
            <a:chExt cx="306400" cy="305025"/>
          </a:xfrm>
        </p:grpSpPr>
        <p:sp>
          <p:nvSpPr>
            <p:cNvPr id="8400" name="Google Shape;8400;p10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0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0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0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0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0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109"/>
          <p:cNvGrpSpPr/>
          <p:nvPr/>
        </p:nvGrpSpPr>
        <p:grpSpPr>
          <a:xfrm>
            <a:off x="2417854" y="2795687"/>
            <a:ext cx="451653" cy="451653"/>
            <a:chOff x="-20197575" y="4066875"/>
            <a:chExt cx="305625" cy="305625"/>
          </a:xfrm>
        </p:grpSpPr>
        <p:sp>
          <p:nvSpPr>
            <p:cNvPr id="8407" name="Google Shape;8407;p10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0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0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0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0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0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0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0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109"/>
          <p:cNvGrpSpPr/>
          <p:nvPr/>
        </p:nvGrpSpPr>
        <p:grpSpPr>
          <a:xfrm>
            <a:off x="5200071" y="1687520"/>
            <a:ext cx="449325" cy="453426"/>
            <a:chOff x="-18271050" y="3333200"/>
            <a:chExt cx="304050" cy="306825"/>
          </a:xfrm>
        </p:grpSpPr>
        <p:sp>
          <p:nvSpPr>
            <p:cNvPr id="8416" name="Google Shape;8416;p10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0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0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0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0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109"/>
          <p:cNvGrpSpPr/>
          <p:nvPr/>
        </p:nvGrpSpPr>
        <p:grpSpPr>
          <a:xfrm>
            <a:off x="5200644" y="2244171"/>
            <a:ext cx="448180" cy="448143"/>
            <a:chOff x="-18270275" y="3710875"/>
            <a:chExt cx="303275" cy="303250"/>
          </a:xfrm>
        </p:grpSpPr>
        <p:sp>
          <p:nvSpPr>
            <p:cNvPr id="8422" name="Google Shape;8422;p10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0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0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0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0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0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109"/>
          <p:cNvGrpSpPr/>
          <p:nvPr/>
        </p:nvGrpSpPr>
        <p:grpSpPr>
          <a:xfrm>
            <a:off x="5254196" y="2797422"/>
            <a:ext cx="341076" cy="448180"/>
            <a:chOff x="-18234025" y="4084200"/>
            <a:chExt cx="230800" cy="303275"/>
          </a:xfrm>
        </p:grpSpPr>
        <p:sp>
          <p:nvSpPr>
            <p:cNvPr id="8429" name="Google Shape;8429;p10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0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0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109"/>
          <p:cNvGrpSpPr/>
          <p:nvPr/>
        </p:nvGrpSpPr>
        <p:grpSpPr>
          <a:xfrm>
            <a:off x="2366751" y="3341641"/>
            <a:ext cx="449325" cy="450470"/>
            <a:chOff x="-16419350" y="3308400"/>
            <a:chExt cx="304050" cy="304825"/>
          </a:xfrm>
        </p:grpSpPr>
        <p:sp>
          <p:nvSpPr>
            <p:cNvPr id="8433" name="Google Shape;8433;p10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0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0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0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0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0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0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109"/>
          <p:cNvGrpSpPr/>
          <p:nvPr/>
        </p:nvGrpSpPr>
        <p:grpSpPr>
          <a:xfrm>
            <a:off x="4638306" y="3340423"/>
            <a:ext cx="395755" cy="452872"/>
            <a:chOff x="-16401225" y="3683275"/>
            <a:chExt cx="267800" cy="306450"/>
          </a:xfrm>
        </p:grpSpPr>
        <p:sp>
          <p:nvSpPr>
            <p:cNvPr id="8441" name="Google Shape;8441;p10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0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0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0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0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0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0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109"/>
          <p:cNvGrpSpPr/>
          <p:nvPr/>
        </p:nvGrpSpPr>
        <p:grpSpPr>
          <a:xfrm>
            <a:off x="8003755" y="2797062"/>
            <a:ext cx="450470" cy="448180"/>
            <a:chOff x="-16419350" y="4058200"/>
            <a:chExt cx="304825" cy="303275"/>
          </a:xfrm>
        </p:grpSpPr>
        <p:sp>
          <p:nvSpPr>
            <p:cNvPr id="8449" name="Google Shape;8449;p10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0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0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0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0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0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0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109"/>
          <p:cNvGrpSpPr/>
          <p:nvPr/>
        </p:nvGrpSpPr>
        <p:grpSpPr>
          <a:xfrm>
            <a:off x="4030643" y="3343080"/>
            <a:ext cx="450507" cy="447589"/>
            <a:chOff x="-15296200" y="3326900"/>
            <a:chExt cx="304850" cy="302875"/>
          </a:xfrm>
        </p:grpSpPr>
        <p:sp>
          <p:nvSpPr>
            <p:cNvPr id="8457" name="Google Shape;8457;p10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0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0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0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0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109"/>
          <p:cNvGrpSpPr/>
          <p:nvPr/>
        </p:nvGrpSpPr>
        <p:grpSpPr>
          <a:xfrm>
            <a:off x="2946296" y="1706881"/>
            <a:ext cx="486566" cy="414708"/>
            <a:chOff x="-19835275" y="3330250"/>
            <a:chExt cx="329250" cy="280625"/>
          </a:xfrm>
        </p:grpSpPr>
        <p:sp>
          <p:nvSpPr>
            <p:cNvPr id="8463" name="Google Shape;8463;p10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0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0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109"/>
          <p:cNvGrpSpPr/>
          <p:nvPr/>
        </p:nvGrpSpPr>
        <p:grpSpPr>
          <a:xfrm>
            <a:off x="2964325" y="2243470"/>
            <a:ext cx="450507" cy="449547"/>
            <a:chOff x="-19822675" y="3692750"/>
            <a:chExt cx="304850" cy="304200"/>
          </a:xfrm>
        </p:grpSpPr>
        <p:sp>
          <p:nvSpPr>
            <p:cNvPr id="8467" name="Google Shape;8467;p10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0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0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0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0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109"/>
          <p:cNvGrpSpPr/>
          <p:nvPr/>
        </p:nvGrpSpPr>
        <p:grpSpPr>
          <a:xfrm>
            <a:off x="2964916" y="2796278"/>
            <a:ext cx="449325" cy="450470"/>
            <a:chOff x="-19822675" y="4066875"/>
            <a:chExt cx="304050" cy="304825"/>
          </a:xfrm>
        </p:grpSpPr>
        <p:sp>
          <p:nvSpPr>
            <p:cNvPr id="8473" name="Google Shape;8473;p10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0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0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0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0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0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09"/>
          <p:cNvGrpSpPr/>
          <p:nvPr/>
        </p:nvGrpSpPr>
        <p:grpSpPr>
          <a:xfrm>
            <a:off x="5773985" y="1689571"/>
            <a:ext cx="399302" cy="449325"/>
            <a:chOff x="-17878825" y="3334400"/>
            <a:chExt cx="270200" cy="304050"/>
          </a:xfrm>
        </p:grpSpPr>
        <p:sp>
          <p:nvSpPr>
            <p:cNvPr id="8480" name="Google Shape;8480;p10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0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0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0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0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0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0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109"/>
          <p:cNvGrpSpPr/>
          <p:nvPr/>
        </p:nvGrpSpPr>
        <p:grpSpPr>
          <a:xfrm>
            <a:off x="5747809" y="2242416"/>
            <a:ext cx="451653" cy="451653"/>
            <a:chOff x="-17896150" y="3709300"/>
            <a:chExt cx="305625" cy="305625"/>
          </a:xfrm>
        </p:grpSpPr>
        <p:sp>
          <p:nvSpPr>
            <p:cNvPr id="8488" name="Google Shape;8488;p10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0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0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0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109"/>
          <p:cNvGrpSpPr/>
          <p:nvPr/>
        </p:nvGrpSpPr>
        <p:grpSpPr>
          <a:xfrm>
            <a:off x="5775740" y="2795686"/>
            <a:ext cx="395792" cy="451653"/>
            <a:chOff x="-17878025" y="4082625"/>
            <a:chExt cx="267825" cy="305625"/>
          </a:xfrm>
        </p:grpSpPr>
        <p:sp>
          <p:nvSpPr>
            <p:cNvPr id="8493" name="Google Shape;8493;p10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0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0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0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0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0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0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109"/>
          <p:cNvGrpSpPr/>
          <p:nvPr/>
        </p:nvGrpSpPr>
        <p:grpSpPr>
          <a:xfrm>
            <a:off x="2919632" y="3355015"/>
            <a:ext cx="450507" cy="423722"/>
            <a:chOff x="-16044450" y="3317850"/>
            <a:chExt cx="304850" cy="286725"/>
          </a:xfrm>
        </p:grpSpPr>
        <p:sp>
          <p:nvSpPr>
            <p:cNvPr id="8501" name="Google Shape;8501;p10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0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10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0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5" name="Google Shape;8505;p10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6" name="Google Shape;8506;p109"/>
          <p:cNvGrpSpPr/>
          <p:nvPr/>
        </p:nvGrpSpPr>
        <p:grpSpPr>
          <a:xfrm>
            <a:off x="8042149" y="2243724"/>
            <a:ext cx="373662" cy="449030"/>
            <a:chOff x="-16018450" y="4058400"/>
            <a:chExt cx="252850" cy="303850"/>
          </a:xfrm>
        </p:grpSpPr>
        <p:sp>
          <p:nvSpPr>
            <p:cNvPr id="8507" name="Google Shape;8507;p10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0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0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0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1" name="Google Shape;8511;p10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515" name="Shape 8515"/>
        <p:cNvGrpSpPr/>
        <p:nvPr/>
      </p:nvGrpSpPr>
      <p:grpSpPr>
        <a:xfrm>
          <a:off x="0" y="0"/>
          <a:ext cx="0" cy="0"/>
          <a:chOff x="0" y="0"/>
          <a:chExt cx="0" cy="0"/>
        </a:xfrm>
      </p:grpSpPr>
      <p:sp>
        <p:nvSpPr>
          <p:cNvPr id="8516" name="Google Shape;8516;p11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17" name="Google Shape;8517;p110"/>
          <p:cNvGrpSpPr/>
          <p:nvPr/>
        </p:nvGrpSpPr>
        <p:grpSpPr>
          <a:xfrm>
            <a:off x="845901" y="1689241"/>
            <a:ext cx="442337" cy="419623"/>
            <a:chOff x="-6696925" y="3272575"/>
            <a:chExt cx="307200" cy="291425"/>
          </a:xfrm>
        </p:grpSpPr>
        <p:sp>
          <p:nvSpPr>
            <p:cNvPr id="8518" name="Google Shape;8518;p11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1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110"/>
          <p:cNvGrpSpPr/>
          <p:nvPr/>
        </p:nvGrpSpPr>
        <p:grpSpPr>
          <a:xfrm>
            <a:off x="845884" y="2204636"/>
            <a:ext cx="442373" cy="420775"/>
            <a:chOff x="-6690625" y="3631325"/>
            <a:chExt cx="307225" cy="292225"/>
          </a:xfrm>
        </p:grpSpPr>
        <p:sp>
          <p:nvSpPr>
            <p:cNvPr id="8521" name="Google Shape;8521;p11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1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1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1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1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110"/>
          <p:cNvGrpSpPr/>
          <p:nvPr/>
        </p:nvGrpSpPr>
        <p:grpSpPr>
          <a:xfrm>
            <a:off x="868005" y="2756972"/>
            <a:ext cx="421927" cy="419371"/>
            <a:chOff x="-6689825" y="3992050"/>
            <a:chExt cx="293025" cy="291250"/>
          </a:xfrm>
        </p:grpSpPr>
        <p:sp>
          <p:nvSpPr>
            <p:cNvPr id="8527" name="Google Shape;8527;p11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1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1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1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1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1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1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1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1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1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1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1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9" name="Google Shape;8539;p11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0" name="Google Shape;8540;p110"/>
          <p:cNvGrpSpPr/>
          <p:nvPr/>
        </p:nvGrpSpPr>
        <p:grpSpPr>
          <a:xfrm>
            <a:off x="3551317" y="2205192"/>
            <a:ext cx="423043" cy="419659"/>
            <a:chOff x="-4837325" y="3612425"/>
            <a:chExt cx="293800" cy="291450"/>
          </a:xfrm>
        </p:grpSpPr>
        <p:sp>
          <p:nvSpPr>
            <p:cNvPr id="8541" name="Google Shape;8541;p11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1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1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110"/>
          <p:cNvGrpSpPr/>
          <p:nvPr/>
        </p:nvGrpSpPr>
        <p:grpSpPr>
          <a:xfrm>
            <a:off x="3564349" y="2756826"/>
            <a:ext cx="420775" cy="419659"/>
            <a:chOff x="-4837325" y="3971575"/>
            <a:chExt cx="292225" cy="291450"/>
          </a:xfrm>
        </p:grpSpPr>
        <p:sp>
          <p:nvSpPr>
            <p:cNvPr id="8545" name="Google Shape;8545;p11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1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1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1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1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1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110"/>
          <p:cNvGrpSpPr/>
          <p:nvPr/>
        </p:nvGrpSpPr>
        <p:grpSpPr>
          <a:xfrm>
            <a:off x="6256364" y="1714185"/>
            <a:ext cx="430998" cy="369730"/>
            <a:chOff x="-3037625" y="3254850"/>
            <a:chExt cx="299325" cy="256775"/>
          </a:xfrm>
        </p:grpSpPr>
        <p:sp>
          <p:nvSpPr>
            <p:cNvPr id="8552" name="Google Shape;8552;p11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1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1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1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110"/>
          <p:cNvGrpSpPr/>
          <p:nvPr/>
        </p:nvGrpSpPr>
        <p:grpSpPr>
          <a:xfrm>
            <a:off x="6260324" y="2204615"/>
            <a:ext cx="423079" cy="420811"/>
            <a:chOff x="-3031325" y="3597450"/>
            <a:chExt cx="293825" cy="292250"/>
          </a:xfrm>
        </p:grpSpPr>
        <p:sp>
          <p:nvSpPr>
            <p:cNvPr id="8557" name="Google Shape;8557;p11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1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1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1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110"/>
          <p:cNvGrpSpPr/>
          <p:nvPr/>
        </p:nvGrpSpPr>
        <p:grpSpPr>
          <a:xfrm>
            <a:off x="6272798" y="2781214"/>
            <a:ext cx="421927" cy="370882"/>
            <a:chOff x="-3030525" y="3973150"/>
            <a:chExt cx="293025" cy="257575"/>
          </a:xfrm>
        </p:grpSpPr>
        <p:sp>
          <p:nvSpPr>
            <p:cNvPr id="8562" name="Google Shape;8562;p11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1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110"/>
          <p:cNvGrpSpPr/>
          <p:nvPr/>
        </p:nvGrpSpPr>
        <p:grpSpPr>
          <a:xfrm>
            <a:off x="1374391" y="3369426"/>
            <a:ext cx="421927" cy="297195"/>
            <a:chOff x="-1199300" y="3279250"/>
            <a:chExt cx="293025" cy="206400"/>
          </a:xfrm>
        </p:grpSpPr>
        <p:sp>
          <p:nvSpPr>
            <p:cNvPr id="8565" name="Google Shape;8565;p11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1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1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1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110"/>
          <p:cNvGrpSpPr/>
          <p:nvPr/>
        </p:nvGrpSpPr>
        <p:grpSpPr>
          <a:xfrm>
            <a:off x="1381477" y="1688773"/>
            <a:ext cx="444605" cy="420559"/>
            <a:chOff x="-6338550" y="3272950"/>
            <a:chExt cx="308775" cy="292075"/>
          </a:xfrm>
        </p:grpSpPr>
        <p:sp>
          <p:nvSpPr>
            <p:cNvPr id="8570" name="Google Shape;8570;p11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1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1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110"/>
          <p:cNvGrpSpPr/>
          <p:nvPr/>
        </p:nvGrpSpPr>
        <p:grpSpPr>
          <a:xfrm>
            <a:off x="1392817" y="2205194"/>
            <a:ext cx="421927" cy="419659"/>
            <a:chOff x="-6329100" y="3632100"/>
            <a:chExt cx="293025" cy="291450"/>
          </a:xfrm>
        </p:grpSpPr>
        <p:sp>
          <p:nvSpPr>
            <p:cNvPr id="8574" name="Google Shape;8574;p11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1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1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110"/>
          <p:cNvGrpSpPr/>
          <p:nvPr/>
        </p:nvGrpSpPr>
        <p:grpSpPr>
          <a:xfrm>
            <a:off x="1405867" y="2756828"/>
            <a:ext cx="419623" cy="419659"/>
            <a:chOff x="-6329875" y="3992050"/>
            <a:chExt cx="291425" cy="291450"/>
          </a:xfrm>
        </p:grpSpPr>
        <p:sp>
          <p:nvSpPr>
            <p:cNvPr id="8578" name="Google Shape;8578;p11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1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1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1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110"/>
          <p:cNvGrpSpPr/>
          <p:nvPr/>
        </p:nvGrpSpPr>
        <p:grpSpPr>
          <a:xfrm>
            <a:off x="4092004" y="1687530"/>
            <a:ext cx="423079" cy="423043"/>
            <a:chOff x="-4478975" y="3251700"/>
            <a:chExt cx="293825" cy="293800"/>
          </a:xfrm>
        </p:grpSpPr>
        <p:sp>
          <p:nvSpPr>
            <p:cNvPr id="8583" name="Google Shape;8583;p11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1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1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110"/>
          <p:cNvGrpSpPr/>
          <p:nvPr/>
        </p:nvGrpSpPr>
        <p:grpSpPr>
          <a:xfrm>
            <a:off x="4092004" y="2205192"/>
            <a:ext cx="423079" cy="419659"/>
            <a:chOff x="-4475825" y="3612425"/>
            <a:chExt cx="293825" cy="291450"/>
          </a:xfrm>
        </p:grpSpPr>
        <p:sp>
          <p:nvSpPr>
            <p:cNvPr id="8587" name="Google Shape;8587;p11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1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1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110"/>
          <p:cNvGrpSpPr/>
          <p:nvPr/>
        </p:nvGrpSpPr>
        <p:grpSpPr>
          <a:xfrm>
            <a:off x="4101077" y="2756844"/>
            <a:ext cx="428730" cy="419623"/>
            <a:chOff x="-4480550" y="3970800"/>
            <a:chExt cx="297750" cy="291425"/>
          </a:xfrm>
        </p:grpSpPr>
        <p:sp>
          <p:nvSpPr>
            <p:cNvPr id="8591" name="Google Shape;8591;p11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1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110"/>
          <p:cNvGrpSpPr/>
          <p:nvPr/>
        </p:nvGrpSpPr>
        <p:grpSpPr>
          <a:xfrm>
            <a:off x="6804910" y="1689221"/>
            <a:ext cx="415123" cy="419659"/>
            <a:chOff x="-2668225" y="3239075"/>
            <a:chExt cx="288300" cy="291450"/>
          </a:xfrm>
        </p:grpSpPr>
        <p:sp>
          <p:nvSpPr>
            <p:cNvPr id="8594" name="Google Shape;8594;p11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1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1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1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1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110"/>
          <p:cNvGrpSpPr/>
          <p:nvPr/>
        </p:nvGrpSpPr>
        <p:grpSpPr>
          <a:xfrm>
            <a:off x="6802066" y="2205191"/>
            <a:ext cx="420811" cy="419659"/>
            <a:chOff x="-2671375" y="3597450"/>
            <a:chExt cx="292250" cy="291450"/>
          </a:xfrm>
        </p:grpSpPr>
        <p:sp>
          <p:nvSpPr>
            <p:cNvPr id="8600" name="Google Shape;8600;p11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1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110"/>
          <p:cNvGrpSpPr/>
          <p:nvPr/>
        </p:nvGrpSpPr>
        <p:grpSpPr>
          <a:xfrm>
            <a:off x="6812849" y="2755691"/>
            <a:ext cx="423043" cy="421927"/>
            <a:chOff x="-2670575" y="3956600"/>
            <a:chExt cx="293800" cy="293025"/>
          </a:xfrm>
        </p:grpSpPr>
        <p:sp>
          <p:nvSpPr>
            <p:cNvPr id="8603" name="Google Shape;8603;p11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1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1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1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10"/>
          <p:cNvGrpSpPr/>
          <p:nvPr/>
        </p:nvGrpSpPr>
        <p:grpSpPr>
          <a:xfrm>
            <a:off x="3070370" y="3311947"/>
            <a:ext cx="426462" cy="418363"/>
            <a:chOff x="-1183550" y="3586525"/>
            <a:chExt cx="296175" cy="290550"/>
          </a:xfrm>
        </p:grpSpPr>
        <p:sp>
          <p:nvSpPr>
            <p:cNvPr id="8608" name="Google Shape;8608;p11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1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1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1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1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1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1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1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1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10"/>
          <p:cNvGrpSpPr/>
          <p:nvPr/>
        </p:nvGrpSpPr>
        <p:grpSpPr>
          <a:xfrm>
            <a:off x="1933980" y="1689799"/>
            <a:ext cx="420811" cy="418507"/>
            <a:chOff x="-5971525" y="3273750"/>
            <a:chExt cx="292250" cy="290650"/>
          </a:xfrm>
        </p:grpSpPr>
        <p:sp>
          <p:nvSpPr>
            <p:cNvPr id="8618" name="Google Shape;8618;p11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1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110"/>
          <p:cNvGrpSpPr/>
          <p:nvPr/>
        </p:nvGrpSpPr>
        <p:grpSpPr>
          <a:xfrm>
            <a:off x="1928310" y="2203826"/>
            <a:ext cx="432150" cy="422395"/>
            <a:chOff x="-5974675" y="3632100"/>
            <a:chExt cx="300125" cy="293350"/>
          </a:xfrm>
        </p:grpSpPr>
        <p:sp>
          <p:nvSpPr>
            <p:cNvPr id="8621" name="Google Shape;8621;p11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1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1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110"/>
          <p:cNvGrpSpPr/>
          <p:nvPr/>
        </p:nvGrpSpPr>
        <p:grpSpPr>
          <a:xfrm>
            <a:off x="1958351" y="2755694"/>
            <a:ext cx="395865" cy="421927"/>
            <a:chOff x="-5971525" y="3990475"/>
            <a:chExt cx="274925" cy="293025"/>
          </a:xfrm>
        </p:grpSpPr>
        <p:sp>
          <p:nvSpPr>
            <p:cNvPr id="8625" name="Google Shape;8625;p11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1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1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1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110"/>
          <p:cNvGrpSpPr/>
          <p:nvPr/>
        </p:nvGrpSpPr>
        <p:grpSpPr>
          <a:xfrm>
            <a:off x="4631558" y="1689798"/>
            <a:ext cx="420775" cy="418507"/>
            <a:chOff x="-4118225" y="3253275"/>
            <a:chExt cx="292225" cy="290650"/>
          </a:xfrm>
        </p:grpSpPr>
        <p:sp>
          <p:nvSpPr>
            <p:cNvPr id="8630" name="Google Shape;8630;p11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1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110"/>
          <p:cNvGrpSpPr/>
          <p:nvPr/>
        </p:nvGrpSpPr>
        <p:grpSpPr>
          <a:xfrm>
            <a:off x="4682008" y="2204922"/>
            <a:ext cx="319874" cy="420199"/>
            <a:chOff x="-4082800" y="3612425"/>
            <a:chExt cx="222150" cy="291825"/>
          </a:xfrm>
        </p:grpSpPr>
        <p:sp>
          <p:nvSpPr>
            <p:cNvPr id="8633" name="Google Shape;8633;p11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1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1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110"/>
          <p:cNvGrpSpPr/>
          <p:nvPr/>
        </p:nvGrpSpPr>
        <p:grpSpPr>
          <a:xfrm>
            <a:off x="4643456" y="2769876"/>
            <a:ext cx="420775" cy="393561"/>
            <a:chOff x="-4118225" y="3990475"/>
            <a:chExt cx="292225" cy="273325"/>
          </a:xfrm>
        </p:grpSpPr>
        <p:sp>
          <p:nvSpPr>
            <p:cNvPr id="8637" name="Google Shape;8637;p11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1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1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1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110"/>
          <p:cNvGrpSpPr/>
          <p:nvPr/>
        </p:nvGrpSpPr>
        <p:grpSpPr>
          <a:xfrm>
            <a:off x="7354110" y="1688087"/>
            <a:ext cx="394713" cy="421927"/>
            <a:chOff x="-2312225" y="3238300"/>
            <a:chExt cx="274125" cy="293025"/>
          </a:xfrm>
        </p:grpSpPr>
        <p:sp>
          <p:nvSpPr>
            <p:cNvPr id="8642" name="Google Shape;8642;p11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1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10"/>
          <p:cNvGrpSpPr/>
          <p:nvPr/>
        </p:nvGrpSpPr>
        <p:grpSpPr>
          <a:xfrm>
            <a:off x="7341062" y="2153586"/>
            <a:ext cx="420811" cy="522864"/>
            <a:chOff x="-2310650" y="3525775"/>
            <a:chExt cx="292250" cy="363125"/>
          </a:xfrm>
        </p:grpSpPr>
        <p:sp>
          <p:nvSpPr>
            <p:cNvPr id="8645" name="Google Shape;8645;p11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1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1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1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110"/>
          <p:cNvGrpSpPr/>
          <p:nvPr/>
        </p:nvGrpSpPr>
        <p:grpSpPr>
          <a:xfrm>
            <a:off x="7351827" y="2756825"/>
            <a:ext cx="423079" cy="419659"/>
            <a:chOff x="-2310650" y="3958175"/>
            <a:chExt cx="293825" cy="291450"/>
          </a:xfrm>
        </p:grpSpPr>
        <p:sp>
          <p:nvSpPr>
            <p:cNvPr id="8650" name="Google Shape;8650;p11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1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110"/>
          <p:cNvGrpSpPr/>
          <p:nvPr/>
        </p:nvGrpSpPr>
        <p:grpSpPr>
          <a:xfrm>
            <a:off x="4718688" y="3308459"/>
            <a:ext cx="424159" cy="419659"/>
            <a:chOff x="-1182750" y="3962900"/>
            <a:chExt cx="294575" cy="291450"/>
          </a:xfrm>
        </p:grpSpPr>
        <p:sp>
          <p:nvSpPr>
            <p:cNvPr id="8653" name="Google Shape;8653;p11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1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1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1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1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1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1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110"/>
          <p:cNvGrpSpPr/>
          <p:nvPr/>
        </p:nvGrpSpPr>
        <p:grpSpPr>
          <a:xfrm>
            <a:off x="2471824" y="1689223"/>
            <a:ext cx="424195" cy="419659"/>
            <a:chOff x="-5611575" y="3272950"/>
            <a:chExt cx="294600" cy="291450"/>
          </a:xfrm>
        </p:grpSpPr>
        <p:sp>
          <p:nvSpPr>
            <p:cNvPr id="8661" name="Google Shape;8661;p11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1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1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1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1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110"/>
          <p:cNvGrpSpPr/>
          <p:nvPr/>
        </p:nvGrpSpPr>
        <p:grpSpPr>
          <a:xfrm>
            <a:off x="2471824" y="2205770"/>
            <a:ext cx="424195" cy="418507"/>
            <a:chOff x="-5613150" y="3632900"/>
            <a:chExt cx="294600" cy="290650"/>
          </a:xfrm>
        </p:grpSpPr>
        <p:sp>
          <p:nvSpPr>
            <p:cNvPr id="8667" name="Google Shape;8667;p11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1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110"/>
          <p:cNvGrpSpPr/>
          <p:nvPr/>
        </p:nvGrpSpPr>
        <p:grpSpPr>
          <a:xfrm>
            <a:off x="2483722" y="2756270"/>
            <a:ext cx="424195" cy="420775"/>
            <a:chOff x="-5613150" y="3991275"/>
            <a:chExt cx="294600" cy="292225"/>
          </a:xfrm>
        </p:grpSpPr>
        <p:sp>
          <p:nvSpPr>
            <p:cNvPr id="8670" name="Google Shape;8670;p11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1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1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1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1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1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1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1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1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110"/>
          <p:cNvGrpSpPr/>
          <p:nvPr/>
        </p:nvGrpSpPr>
        <p:grpSpPr>
          <a:xfrm>
            <a:off x="5155210" y="1689438"/>
            <a:ext cx="434634" cy="419227"/>
            <a:chOff x="-3768700" y="3253275"/>
            <a:chExt cx="301850" cy="291150"/>
          </a:xfrm>
        </p:grpSpPr>
        <p:sp>
          <p:nvSpPr>
            <p:cNvPr id="8680" name="Google Shape;8680;p11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1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1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10"/>
          <p:cNvGrpSpPr/>
          <p:nvPr/>
        </p:nvGrpSpPr>
        <p:grpSpPr>
          <a:xfrm>
            <a:off x="5159293" y="2217090"/>
            <a:ext cx="426462" cy="395865"/>
            <a:chOff x="-3808700" y="3628950"/>
            <a:chExt cx="296175" cy="274925"/>
          </a:xfrm>
        </p:grpSpPr>
        <p:sp>
          <p:nvSpPr>
            <p:cNvPr id="8684" name="Google Shape;8684;p11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1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1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110"/>
          <p:cNvGrpSpPr/>
          <p:nvPr/>
        </p:nvGrpSpPr>
        <p:grpSpPr>
          <a:xfrm>
            <a:off x="5224504" y="2756412"/>
            <a:ext cx="419443" cy="420487"/>
            <a:chOff x="-3771675" y="3971775"/>
            <a:chExt cx="291300" cy="292025"/>
          </a:xfrm>
        </p:grpSpPr>
        <p:sp>
          <p:nvSpPr>
            <p:cNvPr id="8688" name="Google Shape;8688;p11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1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1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1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1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110"/>
          <p:cNvGrpSpPr/>
          <p:nvPr/>
        </p:nvGrpSpPr>
        <p:grpSpPr>
          <a:xfrm>
            <a:off x="7885948" y="1716461"/>
            <a:ext cx="420271" cy="320774"/>
            <a:chOff x="-1951475" y="3273100"/>
            <a:chExt cx="291875" cy="222775"/>
          </a:xfrm>
        </p:grpSpPr>
        <p:sp>
          <p:nvSpPr>
            <p:cNvPr id="8694" name="Google Shape;8694;p11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1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1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110"/>
          <p:cNvGrpSpPr/>
          <p:nvPr/>
        </p:nvGrpSpPr>
        <p:grpSpPr>
          <a:xfrm>
            <a:off x="7883429" y="2205191"/>
            <a:ext cx="425310" cy="419659"/>
            <a:chOff x="-1951475" y="3597450"/>
            <a:chExt cx="295375" cy="291450"/>
          </a:xfrm>
        </p:grpSpPr>
        <p:sp>
          <p:nvSpPr>
            <p:cNvPr id="8698" name="Google Shape;8698;p11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1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1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1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110"/>
          <p:cNvGrpSpPr/>
          <p:nvPr/>
        </p:nvGrpSpPr>
        <p:grpSpPr>
          <a:xfrm>
            <a:off x="7885680" y="2756825"/>
            <a:ext cx="444605" cy="419659"/>
            <a:chOff x="-1960150" y="3956600"/>
            <a:chExt cx="308775" cy="291450"/>
          </a:xfrm>
        </p:grpSpPr>
        <p:sp>
          <p:nvSpPr>
            <p:cNvPr id="8703" name="Google Shape;8703;p11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1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110"/>
          <p:cNvGrpSpPr/>
          <p:nvPr/>
        </p:nvGrpSpPr>
        <p:grpSpPr>
          <a:xfrm>
            <a:off x="1939718" y="3307636"/>
            <a:ext cx="420775" cy="420775"/>
            <a:chOff x="-804700" y="3226500"/>
            <a:chExt cx="292225" cy="292225"/>
          </a:xfrm>
        </p:grpSpPr>
        <p:sp>
          <p:nvSpPr>
            <p:cNvPr id="8706" name="Google Shape;8706;p11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1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1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1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1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1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1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110"/>
          <p:cNvGrpSpPr/>
          <p:nvPr/>
        </p:nvGrpSpPr>
        <p:grpSpPr>
          <a:xfrm>
            <a:off x="3019809" y="1688647"/>
            <a:ext cx="420775" cy="420811"/>
            <a:chOff x="-5251625" y="3272950"/>
            <a:chExt cx="292225" cy="292250"/>
          </a:xfrm>
        </p:grpSpPr>
        <p:sp>
          <p:nvSpPr>
            <p:cNvPr id="8714" name="Google Shape;8714;p11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1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1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110"/>
          <p:cNvGrpSpPr/>
          <p:nvPr/>
        </p:nvGrpSpPr>
        <p:grpSpPr>
          <a:xfrm>
            <a:off x="3016407" y="2204348"/>
            <a:ext cx="427578" cy="421351"/>
            <a:chOff x="-5254775" y="3631325"/>
            <a:chExt cx="296950" cy="292625"/>
          </a:xfrm>
        </p:grpSpPr>
        <p:sp>
          <p:nvSpPr>
            <p:cNvPr id="8718" name="Google Shape;8718;p11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1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1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1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1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1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1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110"/>
          <p:cNvGrpSpPr/>
          <p:nvPr/>
        </p:nvGrpSpPr>
        <p:grpSpPr>
          <a:xfrm>
            <a:off x="3032265" y="2756270"/>
            <a:ext cx="419659" cy="420775"/>
            <a:chOff x="-5251625" y="3991275"/>
            <a:chExt cx="291450" cy="292225"/>
          </a:xfrm>
        </p:grpSpPr>
        <p:sp>
          <p:nvSpPr>
            <p:cNvPr id="8726" name="Google Shape;8726;p11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1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1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1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1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110"/>
          <p:cNvGrpSpPr/>
          <p:nvPr/>
        </p:nvGrpSpPr>
        <p:grpSpPr>
          <a:xfrm>
            <a:off x="5772848" y="1689240"/>
            <a:ext cx="319874" cy="419623"/>
            <a:chOff x="-3365275" y="3253275"/>
            <a:chExt cx="222150" cy="291425"/>
          </a:xfrm>
        </p:grpSpPr>
        <p:sp>
          <p:nvSpPr>
            <p:cNvPr id="8732" name="Google Shape;8732;p11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1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110"/>
          <p:cNvGrpSpPr/>
          <p:nvPr/>
        </p:nvGrpSpPr>
        <p:grpSpPr>
          <a:xfrm>
            <a:off x="5746786" y="2204058"/>
            <a:ext cx="371998" cy="421927"/>
            <a:chOff x="-3383375" y="3611625"/>
            <a:chExt cx="258350" cy="293025"/>
          </a:xfrm>
        </p:grpSpPr>
        <p:sp>
          <p:nvSpPr>
            <p:cNvPr id="8735" name="Google Shape;8735;p11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1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110"/>
          <p:cNvGrpSpPr/>
          <p:nvPr/>
        </p:nvGrpSpPr>
        <p:grpSpPr>
          <a:xfrm>
            <a:off x="5809135" y="2756826"/>
            <a:ext cx="271097" cy="419659"/>
            <a:chOff x="-3347950" y="3971575"/>
            <a:chExt cx="188275" cy="291450"/>
          </a:xfrm>
        </p:grpSpPr>
        <p:sp>
          <p:nvSpPr>
            <p:cNvPr id="8738" name="Google Shape;8738;p11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1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1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110"/>
          <p:cNvGrpSpPr/>
          <p:nvPr/>
        </p:nvGrpSpPr>
        <p:grpSpPr>
          <a:xfrm>
            <a:off x="858994" y="3307061"/>
            <a:ext cx="371998" cy="421927"/>
            <a:chOff x="-1575775" y="3238300"/>
            <a:chExt cx="258350" cy="293025"/>
          </a:xfrm>
        </p:grpSpPr>
        <p:sp>
          <p:nvSpPr>
            <p:cNvPr id="8742" name="Google Shape;8742;p11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1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1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1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1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110"/>
          <p:cNvGrpSpPr/>
          <p:nvPr/>
        </p:nvGrpSpPr>
        <p:grpSpPr>
          <a:xfrm>
            <a:off x="2503892" y="3309051"/>
            <a:ext cx="423079" cy="424159"/>
            <a:chOff x="-1591550" y="3597475"/>
            <a:chExt cx="293825" cy="294575"/>
          </a:xfrm>
        </p:grpSpPr>
        <p:sp>
          <p:nvSpPr>
            <p:cNvPr id="8748" name="Google Shape;8748;p11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1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1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110"/>
          <p:cNvGrpSpPr/>
          <p:nvPr/>
        </p:nvGrpSpPr>
        <p:grpSpPr>
          <a:xfrm>
            <a:off x="4153362" y="3318663"/>
            <a:ext cx="421927" cy="399248"/>
            <a:chOff x="-1592325" y="3957400"/>
            <a:chExt cx="293025" cy="277275"/>
          </a:xfrm>
        </p:grpSpPr>
        <p:sp>
          <p:nvSpPr>
            <p:cNvPr id="8752" name="Google Shape;8752;p11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1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1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1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10"/>
          <p:cNvGrpSpPr/>
          <p:nvPr/>
        </p:nvGrpSpPr>
        <p:grpSpPr>
          <a:xfrm>
            <a:off x="3640232" y="3310744"/>
            <a:ext cx="369730" cy="420775"/>
            <a:chOff x="-778700" y="3612425"/>
            <a:chExt cx="256775" cy="292225"/>
          </a:xfrm>
        </p:grpSpPr>
        <p:sp>
          <p:nvSpPr>
            <p:cNvPr id="8757" name="Google Shape;8757;p11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1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1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1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1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1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110"/>
          <p:cNvGrpSpPr/>
          <p:nvPr/>
        </p:nvGrpSpPr>
        <p:grpSpPr>
          <a:xfrm>
            <a:off x="6111733" y="3828305"/>
            <a:ext cx="340731" cy="387641"/>
            <a:chOff x="7728464" y="1561258"/>
            <a:chExt cx="349719" cy="397866"/>
          </a:xfrm>
        </p:grpSpPr>
        <p:sp>
          <p:nvSpPr>
            <p:cNvPr id="8764" name="Google Shape;8764;p11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1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110"/>
          <p:cNvGrpSpPr/>
          <p:nvPr/>
        </p:nvGrpSpPr>
        <p:grpSpPr>
          <a:xfrm>
            <a:off x="4034702" y="3828305"/>
            <a:ext cx="387681" cy="387641"/>
            <a:chOff x="5611350" y="1561258"/>
            <a:chExt cx="397907" cy="397866"/>
          </a:xfrm>
        </p:grpSpPr>
        <p:sp>
          <p:nvSpPr>
            <p:cNvPr id="8767" name="Google Shape;8767;p11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1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1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1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110"/>
          <p:cNvGrpSpPr/>
          <p:nvPr/>
        </p:nvGrpSpPr>
        <p:grpSpPr>
          <a:xfrm>
            <a:off x="4553987" y="3925571"/>
            <a:ext cx="387610" cy="193109"/>
            <a:chOff x="6140660" y="1661097"/>
            <a:chExt cx="397835" cy="198202"/>
          </a:xfrm>
        </p:grpSpPr>
        <p:sp>
          <p:nvSpPr>
            <p:cNvPr id="8772" name="Google Shape;8772;p11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1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1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1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110"/>
          <p:cNvGrpSpPr/>
          <p:nvPr/>
        </p:nvGrpSpPr>
        <p:grpSpPr>
          <a:xfrm>
            <a:off x="5073202" y="3828305"/>
            <a:ext cx="387681" cy="387641"/>
            <a:chOff x="6669907" y="1561258"/>
            <a:chExt cx="397907" cy="397866"/>
          </a:xfrm>
        </p:grpSpPr>
        <p:sp>
          <p:nvSpPr>
            <p:cNvPr id="8777" name="Google Shape;8777;p11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1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1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1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1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110"/>
          <p:cNvGrpSpPr/>
          <p:nvPr/>
        </p:nvGrpSpPr>
        <p:grpSpPr>
          <a:xfrm>
            <a:off x="5592488" y="3828305"/>
            <a:ext cx="387641" cy="387641"/>
            <a:chOff x="7199196" y="1561258"/>
            <a:chExt cx="397866" cy="397866"/>
          </a:xfrm>
        </p:grpSpPr>
        <p:sp>
          <p:nvSpPr>
            <p:cNvPr id="8783" name="Google Shape;8783;p11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1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1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110"/>
          <p:cNvGrpSpPr/>
          <p:nvPr/>
        </p:nvGrpSpPr>
        <p:grpSpPr>
          <a:xfrm>
            <a:off x="1958433" y="3885842"/>
            <a:ext cx="387681" cy="272572"/>
            <a:chOff x="3386036" y="1746339"/>
            <a:chExt cx="397907" cy="279762"/>
          </a:xfrm>
        </p:grpSpPr>
        <p:sp>
          <p:nvSpPr>
            <p:cNvPr id="8787" name="Google Shape;8787;p11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1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110"/>
          <p:cNvGrpSpPr/>
          <p:nvPr/>
        </p:nvGrpSpPr>
        <p:grpSpPr>
          <a:xfrm>
            <a:off x="2996130" y="3828288"/>
            <a:ext cx="387681" cy="387681"/>
            <a:chOff x="4417380" y="1687279"/>
            <a:chExt cx="397907" cy="397907"/>
          </a:xfrm>
        </p:grpSpPr>
        <p:sp>
          <p:nvSpPr>
            <p:cNvPr id="8790" name="Google Shape;8790;p11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1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110"/>
          <p:cNvGrpSpPr/>
          <p:nvPr/>
        </p:nvGrpSpPr>
        <p:grpSpPr>
          <a:xfrm>
            <a:off x="7942611" y="3308537"/>
            <a:ext cx="387661" cy="387661"/>
            <a:chOff x="2869999" y="1687279"/>
            <a:chExt cx="397887" cy="397887"/>
          </a:xfrm>
        </p:grpSpPr>
        <p:sp>
          <p:nvSpPr>
            <p:cNvPr id="8793" name="Google Shape;8793;p11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1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110"/>
          <p:cNvGrpSpPr/>
          <p:nvPr/>
        </p:nvGrpSpPr>
        <p:grpSpPr>
          <a:xfrm>
            <a:off x="2477718" y="3828664"/>
            <a:ext cx="386807" cy="386929"/>
            <a:chOff x="3902887" y="1687655"/>
            <a:chExt cx="397010" cy="397135"/>
          </a:xfrm>
        </p:grpSpPr>
        <p:sp>
          <p:nvSpPr>
            <p:cNvPr id="8796" name="Google Shape;8796;p11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1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110"/>
          <p:cNvGrpSpPr/>
          <p:nvPr/>
        </p:nvGrpSpPr>
        <p:grpSpPr>
          <a:xfrm>
            <a:off x="3515416" y="3828288"/>
            <a:ext cx="387681" cy="387681"/>
            <a:chOff x="4933458" y="1687279"/>
            <a:chExt cx="397907" cy="397907"/>
          </a:xfrm>
        </p:grpSpPr>
        <p:sp>
          <p:nvSpPr>
            <p:cNvPr id="8799" name="Google Shape;8799;p11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1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110"/>
          <p:cNvGrpSpPr/>
          <p:nvPr/>
        </p:nvGrpSpPr>
        <p:grpSpPr>
          <a:xfrm>
            <a:off x="6348367" y="3308537"/>
            <a:ext cx="387661" cy="387661"/>
            <a:chOff x="1379798" y="1723250"/>
            <a:chExt cx="397887" cy="397887"/>
          </a:xfrm>
        </p:grpSpPr>
        <p:sp>
          <p:nvSpPr>
            <p:cNvPr id="8802" name="Google Shape;8802;p11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1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1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1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110"/>
          <p:cNvGrpSpPr/>
          <p:nvPr/>
        </p:nvGrpSpPr>
        <p:grpSpPr>
          <a:xfrm>
            <a:off x="5286246" y="3308537"/>
            <a:ext cx="387681" cy="387661"/>
            <a:chOff x="266768" y="1721375"/>
            <a:chExt cx="397907" cy="397887"/>
          </a:xfrm>
        </p:grpSpPr>
        <p:sp>
          <p:nvSpPr>
            <p:cNvPr id="8807" name="Google Shape;8807;p11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1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110"/>
          <p:cNvGrpSpPr/>
          <p:nvPr/>
        </p:nvGrpSpPr>
        <p:grpSpPr>
          <a:xfrm>
            <a:off x="5817327" y="3308537"/>
            <a:ext cx="387641" cy="387661"/>
            <a:chOff x="864491" y="1723250"/>
            <a:chExt cx="397866" cy="397887"/>
          </a:xfrm>
        </p:grpSpPr>
        <p:sp>
          <p:nvSpPr>
            <p:cNvPr id="8810" name="Google Shape;8810;p11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1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1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3" name="Google Shape;8813;p11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4" name="Google Shape;8814;p110"/>
          <p:cNvGrpSpPr/>
          <p:nvPr/>
        </p:nvGrpSpPr>
        <p:grpSpPr>
          <a:xfrm>
            <a:off x="7411672" y="3308924"/>
            <a:ext cx="387539" cy="386888"/>
            <a:chOff x="2408992" y="1722875"/>
            <a:chExt cx="397761" cy="397093"/>
          </a:xfrm>
        </p:grpSpPr>
        <p:sp>
          <p:nvSpPr>
            <p:cNvPr id="8815" name="Google Shape;8815;p11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1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9"/>
          <p:cNvPicPr preferRelativeResize="0"/>
          <p:nvPr/>
        </p:nvPicPr>
        <p:blipFill>
          <a:blip r:embed="rId3">
            <a:alphaModFix/>
          </a:blip>
          <a:stretch>
            <a:fillRect/>
          </a:stretch>
        </p:blipFill>
        <p:spPr>
          <a:xfrm>
            <a:off x="1060350" y="2608625"/>
            <a:ext cx="2179225" cy="1552901"/>
          </a:xfrm>
          <a:prstGeom prst="rect">
            <a:avLst/>
          </a:prstGeom>
          <a:noFill/>
          <a:ln>
            <a:noFill/>
          </a:ln>
        </p:spPr>
      </p:pic>
      <p:pic>
        <p:nvPicPr>
          <p:cNvPr id="257" name="Google Shape;257;p39"/>
          <p:cNvPicPr preferRelativeResize="0"/>
          <p:nvPr/>
        </p:nvPicPr>
        <p:blipFill>
          <a:blip r:embed="rId4">
            <a:alphaModFix/>
          </a:blip>
          <a:stretch>
            <a:fillRect/>
          </a:stretch>
        </p:blipFill>
        <p:spPr>
          <a:xfrm>
            <a:off x="3364800" y="758175"/>
            <a:ext cx="2179225" cy="1552901"/>
          </a:xfrm>
          <a:prstGeom prst="rect">
            <a:avLst/>
          </a:prstGeom>
          <a:noFill/>
          <a:ln>
            <a:noFill/>
          </a:ln>
        </p:spPr>
      </p:pic>
      <p:pic>
        <p:nvPicPr>
          <p:cNvPr id="258" name="Google Shape;258;p39"/>
          <p:cNvPicPr preferRelativeResize="0"/>
          <p:nvPr/>
        </p:nvPicPr>
        <p:blipFill>
          <a:blip r:embed="rId5">
            <a:alphaModFix/>
          </a:blip>
          <a:stretch>
            <a:fillRect/>
          </a:stretch>
        </p:blipFill>
        <p:spPr>
          <a:xfrm>
            <a:off x="3406687" y="2507225"/>
            <a:ext cx="2330624" cy="1654300"/>
          </a:xfrm>
          <a:prstGeom prst="rect">
            <a:avLst/>
          </a:prstGeom>
          <a:noFill/>
          <a:ln>
            <a:noFill/>
          </a:ln>
        </p:spPr>
      </p:pic>
      <p:pic>
        <p:nvPicPr>
          <p:cNvPr id="259" name="Google Shape;259;p39"/>
          <p:cNvPicPr preferRelativeResize="0"/>
          <p:nvPr/>
        </p:nvPicPr>
        <p:blipFill>
          <a:blip r:embed="rId6">
            <a:alphaModFix/>
          </a:blip>
          <a:stretch>
            <a:fillRect/>
          </a:stretch>
        </p:blipFill>
        <p:spPr>
          <a:xfrm>
            <a:off x="5871350" y="760450"/>
            <a:ext cx="2179225" cy="1548354"/>
          </a:xfrm>
          <a:prstGeom prst="rect">
            <a:avLst/>
          </a:prstGeom>
          <a:noFill/>
          <a:ln>
            <a:noFill/>
          </a:ln>
        </p:spPr>
      </p:pic>
      <p:pic>
        <p:nvPicPr>
          <p:cNvPr id="260" name="Google Shape;260;p39"/>
          <p:cNvPicPr preferRelativeResize="0"/>
          <p:nvPr/>
        </p:nvPicPr>
        <p:blipFill>
          <a:blip r:embed="rId7">
            <a:alphaModFix/>
          </a:blip>
          <a:stretch>
            <a:fillRect/>
          </a:stretch>
        </p:blipFill>
        <p:spPr>
          <a:xfrm>
            <a:off x="5867425" y="2454250"/>
            <a:ext cx="2321517" cy="1654300"/>
          </a:xfrm>
          <a:prstGeom prst="rect">
            <a:avLst/>
          </a:prstGeom>
          <a:noFill/>
          <a:ln>
            <a:noFill/>
          </a:ln>
        </p:spPr>
      </p:pic>
      <p:sp>
        <p:nvSpPr>
          <p:cNvPr id="261" name="Google Shape;261;p39"/>
          <p:cNvSpPr txBox="1"/>
          <p:nvPr/>
        </p:nvSpPr>
        <p:spPr>
          <a:xfrm>
            <a:off x="822613" y="1118975"/>
            <a:ext cx="265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accent1"/>
                </a:solidFill>
                <a:highlight>
                  <a:schemeClr val="lt1"/>
                </a:highlight>
                <a:latin typeface="Ubuntu"/>
                <a:ea typeface="Ubuntu"/>
                <a:cs typeface="Ubuntu"/>
                <a:sym typeface="Ubuntu"/>
              </a:rPr>
              <a:t>Medium-Fidelity</a:t>
            </a:r>
            <a:endParaRPr b="1">
              <a:solidFill>
                <a:schemeClr val="accent1"/>
              </a:solidFill>
              <a:highlight>
                <a:schemeClr val="lt1"/>
              </a:highlight>
              <a:latin typeface="Ubuntu"/>
              <a:ea typeface="Ubuntu"/>
              <a:cs typeface="Ubuntu"/>
              <a:sym typeface="Ubuntu"/>
            </a:endParaRPr>
          </a:p>
          <a:p>
            <a:pPr indent="0" lvl="0" marL="0" rtl="0" algn="l">
              <a:spcBef>
                <a:spcPts val="0"/>
              </a:spcBef>
              <a:spcAft>
                <a:spcPts val="0"/>
              </a:spcAft>
              <a:buNone/>
            </a:pPr>
            <a:r>
              <a:rPr b="1" lang="es">
                <a:solidFill>
                  <a:schemeClr val="accent1"/>
                </a:solidFill>
                <a:highlight>
                  <a:schemeClr val="lt1"/>
                </a:highlight>
                <a:latin typeface="Ubuntu"/>
                <a:ea typeface="Ubuntu"/>
                <a:cs typeface="Ubuntu"/>
                <a:sym typeface="Ubuntu"/>
              </a:rPr>
              <a:t>Prototype</a:t>
            </a:r>
            <a:endParaRPr b="1">
              <a:solidFill>
                <a:schemeClr val="accent1"/>
              </a:solidFill>
              <a:highlight>
                <a:schemeClr val="lt1"/>
              </a:highlight>
              <a:latin typeface="Ubuntu"/>
              <a:ea typeface="Ubuntu"/>
              <a:cs typeface="Ubuntu"/>
              <a:sym typeface="Ubuntu"/>
            </a:endParaRPr>
          </a:p>
          <a:p>
            <a:pPr indent="0" lvl="0" marL="0" rtl="0" algn="l">
              <a:spcBef>
                <a:spcPts val="0"/>
              </a:spcBef>
              <a:spcAft>
                <a:spcPts val="0"/>
              </a:spcAft>
              <a:buNone/>
            </a:pPr>
            <a:r>
              <a:t/>
            </a:r>
            <a:endParaRPr>
              <a:solidFill>
                <a:schemeClr val="accent1"/>
              </a:solidFill>
              <a:highlight>
                <a:schemeClr val="lt1"/>
              </a:highlight>
              <a:latin typeface="Ubuntu Light"/>
              <a:ea typeface="Ubuntu Light"/>
              <a:cs typeface="Ubuntu Light"/>
              <a:sym typeface="Ubuntu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820" name="Shape 8820"/>
        <p:cNvGrpSpPr/>
        <p:nvPr/>
      </p:nvGrpSpPr>
      <p:grpSpPr>
        <a:xfrm>
          <a:off x="0" y="0"/>
          <a:ext cx="0" cy="0"/>
          <a:chOff x="0" y="0"/>
          <a:chExt cx="0" cy="0"/>
        </a:xfrm>
      </p:grpSpPr>
      <p:pic>
        <p:nvPicPr>
          <p:cNvPr id="8821" name="Google Shape;8821;p11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nvSpPr>
        <p:spPr>
          <a:xfrm>
            <a:off x="1632900" y="2017650"/>
            <a:ext cx="5878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6000">
                <a:solidFill>
                  <a:schemeClr val="lt1"/>
                </a:solidFill>
                <a:latin typeface="Ubuntu"/>
                <a:ea typeface="Ubuntu"/>
                <a:cs typeface="Ubuntu"/>
                <a:sym typeface="Ubuntu"/>
              </a:rPr>
              <a:t>User Testing</a:t>
            </a:r>
            <a:endParaRPr b="1" sz="6000">
              <a:solidFill>
                <a:schemeClr val="lt1"/>
              </a:solidFill>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7FABFF"/>
      </a:accent1>
      <a:accent2>
        <a:srgbClr val="BAD1FD"/>
      </a:accent2>
      <a:accent3>
        <a:srgbClr val="114AB6"/>
      </a:accent3>
      <a:accent4>
        <a:srgbClr val="22478D"/>
      </a:accent4>
      <a:accent5>
        <a:srgbClr val="135CE7"/>
      </a:accent5>
      <a:accent6>
        <a:srgbClr val="B7C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